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Lst>
  <p:sldSz cy="5143500" cx="9144000"/>
  <p:notesSz cx="6858000" cy="9144000"/>
  <p:embeddedFontLst>
    <p:embeddedFont>
      <p:font typeface="Roboto"/>
      <p:regular r:id="rId83"/>
      <p:bold r:id="rId84"/>
      <p:italic r:id="rId85"/>
      <p:boldItalic r:id="rId8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C5486B-2BE5-42AA-9841-779A07FFEACE}">
  <a:tblStyle styleId="{43C5486B-2BE5-42AA-9841-779A07FFEAC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84" Type="http://schemas.openxmlformats.org/officeDocument/2006/relationships/font" Target="fonts/Roboto-bold.fntdata"/><Relationship Id="rId83" Type="http://schemas.openxmlformats.org/officeDocument/2006/relationships/font" Target="fonts/Roboto-regular.fntdata"/><Relationship Id="rId42" Type="http://schemas.openxmlformats.org/officeDocument/2006/relationships/slide" Target="slides/slide36.xml"/><Relationship Id="rId86" Type="http://schemas.openxmlformats.org/officeDocument/2006/relationships/font" Target="fonts/Roboto-boldItalic.fntdata"/><Relationship Id="rId41" Type="http://schemas.openxmlformats.org/officeDocument/2006/relationships/slide" Target="slides/slide35.xml"/><Relationship Id="rId85" Type="http://schemas.openxmlformats.org/officeDocument/2006/relationships/font" Target="fonts/Roboto-italic.fntdata"/><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slide" Target="slides/slide67.xml"/><Relationship Id="rId72" Type="http://schemas.openxmlformats.org/officeDocument/2006/relationships/slide" Target="slides/slide66.xml"/><Relationship Id="rId31" Type="http://schemas.openxmlformats.org/officeDocument/2006/relationships/slide" Target="slides/slide25.xml"/><Relationship Id="rId75" Type="http://schemas.openxmlformats.org/officeDocument/2006/relationships/slide" Target="slides/slide69.xml"/><Relationship Id="rId30" Type="http://schemas.openxmlformats.org/officeDocument/2006/relationships/slide" Target="slides/slide24.xml"/><Relationship Id="rId74" Type="http://schemas.openxmlformats.org/officeDocument/2006/relationships/slide" Target="slides/slide68.xml"/><Relationship Id="rId33" Type="http://schemas.openxmlformats.org/officeDocument/2006/relationships/slide" Target="slides/slide27.xml"/><Relationship Id="rId77" Type="http://schemas.openxmlformats.org/officeDocument/2006/relationships/slide" Target="slides/slide71.xml"/><Relationship Id="rId32" Type="http://schemas.openxmlformats.org/officeDocument/2006/relationships/slide" Target="slides/slide26.xml"/><Relationship Id="rId76" Type="http://schemas.openxmlformats.org/officeDocument/2006/relationships/slide" Target="slides/slide70.xml"/><Relationship Id="rId35" Type="http://schemas.openxmlformats.org/officeDocument/2006/relationships/slide" Target="slides/slide29.xml"/><Relationship Id="rId79" Type="http://schemas.openxmlformats.org/officeDocument/2006/relationships/slide" Target="slides/slide73.xml"/><Relationship Id="rId34" Type="http://schemas.openxmlformats.org/officeDocument/2006/relationships/slide" Target="slides/slide28.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68" Type="http://schemas.openxmlformats.org/officeDocument/2006/relationships/slide" Target="slides/slide62.xml"/><Relationship Id="rId23" Type="http://schemas.openxmlformats.org/officeDocument/2006/relationships/slide" Target="slides/slide17.xml"/><Relationship Id="rId67" Type="http://schemas.openxmlformats.org/officeDocument/2006/relationships/slide" Target="slides/slide61.xml"/><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slide" Target="slides/slide63.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g1654fc64748_0_6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0" name="Google Shape;580;g1654fc64748_0_6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1654fc64748_0_8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6" name="Google Shape;586;g1654fc64748_0_8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1655a2d318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2" name="Google Shape;592;g1655a2d318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1655a2d3184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8" name="Google Shape;598;g1655a2d3184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1655a2d3184_1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4" name="Google Shape;604;g1655a2d3184_1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1655a2d3184_1_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0" name="Google Shape;610;g1655a2d3184_1_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1655a2d3184_1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6" name="Google Shape;616;g1655a2d3184_1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1655a2d3184_1_8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2" name="Google Shape;622;g1655a2d3184_1_8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1655a2d3184_1_1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8" name="Google Shape;628;g1655a2d3184_1_1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655a2d3184_1_14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4" name="Google Shape;634;g1655a2d3184_1_14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1661e2a288f_2_63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3" name="Google Shape;533;g1661e2a288f_2_63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1655a2d3184_1_16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1655a2d3184_1_16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g1655a2d3184_1_21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6" name="Google Shape;646;g1655a2d3184_1_21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1655a2d3184_1_23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1655a2d3184_1_23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g1655a2d3184_1_23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8" name="Google Shape;658;g1655a2d3184_1_2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1655a2d3184_1_24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4" name="Google Shape;664;g1655a2d3184_1_24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1655a2d3184_1_24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0" name="Google Shape;670;g1655a2d3184_1_24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1655a2d3184_1_24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1655a2d3184_1_24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1655a2d3184_1_2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1655a2d3184_1_2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1655a2d3184_3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1655a2d3184_3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1655a2d3184_3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1655a2d3184_3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g1661e2a288f_0_3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9" name="Google Shape;539;g1661e2a288f_0_3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9" name="Shape 699"/>
        <p:cNvGrpSpPr/>
        <p:nvPr/>
      </p:nvGrpSpPr>
      <p:grpSpPr>
        <a:xfrm>
          <a:off x="0" y="0"/>
          <a:ext cx="0" cy="0"/>
          <a:chOff x="0" y="0"/>
          <a:chExt cx="0" cy="0"/>
        </a:xfrm>
      </p:grpSpPr>
      <p:sp>
        <p:nvSpPr>
          <p:cNvPr id="700" name="Google Shape;700;g1655a2d3184_3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1655a2d3184_3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5" name="Shape 705"/>
        <p:cNvGrpSpPr/>
        <p:nvPr/>
      </p:nvGrpSpPr>
      <p:grpSpPr>
        <a:xfrm>
          <a:off x="0" y="0"/>
          <a:ext cx="0" cy="0"/>
          <a:chOff x="0" y="0"/>
          <a:chExt cx="0" cy="0"/>
        </a:xfrm>
      </p:grpSpPr>
      <p:sp>
        <p:nvSpPr>
          <p:cNvPr id="706" name="Google Shape;706;g1661e2a288f_0_17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7" name="Google Shape;707;g1661e2a288f_0_17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1655a2d3184_3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1655a2d3184_3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1655a2d3184_3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1655a2d3184_3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3" name="Shape 723"/>
        <p:cNvGrpSpPr/>
        <p:nvPr/>
      </p:nvGrpSpPr>
      <p:grpSpPr>
        <a:xfrm>
          <a:off x="0" y="0"/>
          <a:ext cx="0" cy="0"/>
          <a:chOff x="0" y="0"/>
          <a:chExt cx="0" cy="0"/>
        </a:xfrm>
      </p:grpSpPr>
      <p:sp>
        <p:nvSpPr>
          <p:cNvPr id="724" name="Google Shape;724;g1655a2d3184_3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5" name="Google Shape;725;g1655a2d3184_3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1661e2a288f_0_18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1661e2a288f_0_18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5" name="Shape 735"/>
        <p:cNvGrpSpPr/>
        <p:nvPr/>
      </p:nvGrpSpPr>
      <p:grpSpPr>
        <a:xfrm>
          <a:off x="0" y="0"/>
          <a:ext cx="0" cy="0"/>
          <a:chOff x="0" y="0"/>
          <a:chExt cx="0" cy="0"/>
        </a:xfrm>
      </p:grpSpPr>
      <p:sp>
        <p:nvSpPr>
          <p:cNvPr id="736" name="Google Shape;736;g1655a2d3184_3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1655a2d3184_3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1661e2a288f_0_18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3" name="Google Shape;743;g1661e2a288f_0_18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7" name="Shape 747"/>
        <p:cNvGrpSpPr/>
        <p:nvPr/>
      </p:nvGrpSpPr>
      <p:grpSpPr>
        <a:xfrm>
          <a:off x="0" y="0"/>
          <a:ext cx="0" cy="0"/>
          <a:chOff x="0" y="0"/>
          <a:chExt cx="0" cy="0"/>
        </a:xfrm>
      </p:grpSpPr>
      <p:sp>
        <p:nvSpPr>
          <p:cNvPr id="748" name="Google Shape;748;g1655a2d3184_3_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9" name="Google Shape;749;g1655a2d3184_3_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661e2a288f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661e2a288f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g164dc73de7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5" name="Google Shape;545;g164dc73de7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1661e2a288f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1" name="Google Shape;761;g1661e2a288f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15d8d579f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15d8d579f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1" name="Shape 771"/>
        <p:cNvGrpSpPr/>
        <p:nvPr/>
      </p:nvGrpSpPr>
      <p:grpSpPr>
        <a:xfrm>
          <a:off x="0" y="0"/>
          <a:ext cx="0" cy="0"/>
          <a:chOff x="0" y="0"/>
          <a:chExt cx="0" cy="0"/>
        </a:xfrm>
      </p:grpSpPr>
      <p:sp>
        <p:nvSpPr>
          <p:cNvPr id="772" name="Google Shape;772;g1602e7031b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3" name="Google Shape;773;g1602e7031b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602e7031b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0" name="Google Shape;780;g1602e7031b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1602e7031bd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7" name="Google Shape;787;g1602e7031bd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g1602e7031bd_2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4" name="Google Shape;794;g1602e7031bd_2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7500" lvl="0" marL="457200" rtl="0" algn="just">
              <a:spcBef>
                <a:spcPts val="0"/>
              </a:spcBef>
              <a:spcAft>
                <a:spcPts val="0"/>
              </a:spcAft>
              <a:buClr>
                <a:srgbClr val="595959"/>
              </a:buClr>
              <a:buSzPts val="1400"/>
              <a:buChar char="❏"/>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607a9f15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607a9f15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just">
              <a:spcBef>
                <a:spcPts val="0"/>
              </a:spcBef>
              <a:spcAft>
                <a:spcPts val="0"/>
              </a:spcAft>
              <a:buClr>
                <a:srgbClr val="595959"/>
              </a:buClr>
              <a:buSzPts val="1800"/>
              <a:buChar char="❏"/>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g1607a9f151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8" name="Google Shape;808;g1607a9f151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1607a9f151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1607a9f151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g1607a9f1517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3" name="Google Shape;823;g1607a9f1517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1654fc64748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1" name="Google Shape;551;g1654fc64748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5d8d579f3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5d8d579f3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5d8d579f3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5d8d579f35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5d8d579f35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5d8d579f35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g15d8d579f35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15d8d579f35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0" name="Shape 850"/>
        <p:cNvGrpSpPr/>
        <p:nvPr/>
      </p:nvGrpSpPr>
      <p:grpSpPr>
        <a:xfrm>
          <a:off x="0" y="0"/>
          <a:ext cx="0" cy="0"/>
          <a:chOff x="0" y="0"/>
          <a:chExt cx="0" cy="0"/>
        </a:xfrm>
      </p:grpSpPr>
      <p:sp>
        <p:nvSpPr>
          <p:cNvPr id="851" name="Google Shape;851;g1607a9f151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2" name="Google Shape;852;g1607a9f151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5" name="Shape 855"/>
        <p:cNvGrpSpPr/>
        <p:nvPr/>
      </p:nvGrpSpPr>
      <p:grpSpPr>
        <a:xfrm>
          <a:off x="0" y="0"/>
          <a:ext cx="0" cy="0"/>
          <a:chOff x="0" y="0"/>
          <a:chExt cx="0" cy="0"/>
        </a:xfrm>
      </p:grpSpPr>
      <p:sp>
        <p:nvSpPr>
          <p:cNvPr id="856" name="Google Shape;856;g1607a9f1517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7" name="Google Shape;857;g1607a9f1517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1607a9f1517_0_24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1607a9f1517_0_24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1607a9f1517_0_25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9" name="Google Shape;869;g1607a9f1517_0_25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1607a9f1517_0_27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5" name="Google Shape;875;g1607a9f1517_0_27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9" name="Shape 879"/>
        <p:cNvGrpSpPr/>
        <p:nvPr/>
      </p:nvGrpSpPr>
      <p:grpSpPr>
        <a:xfrm>
          <a:off x="0" y="0"/>
          <a:ext cx="0" cy="0"/>
          <a:chOff x="0" y="0"/>
          <a:chExt cx="0" cy="0"/>
        </a:xfrm>
      </p:grpSpPr>
      <p:sp>
        <p:nvSpPr>
          <p:cNvPr id="880" name="Google Shape;880;g1607a9f1517_0_27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1" name="Google Shape;881;g1607a9f1517_0_2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5" name="Shape 555"/>
        <p:cNvGrpSpPr/>
        <p:nvPr/>
      </p:nvGrpSpPr>
      <p:grpSpPr>
        <a:xfrm>
          <a:off x="0" y="0"/>
          <a:ext cx="0" cy="0"/>
          <a:chOff x="0" y="0"/>
          <a:chExt cx="0" cy="0"/>
        </a:xfrm>
      </p:grpSpPr>
      <p:sp>
        <p:nvSpPr>
          <p:cNvPr id="556" name="Google Shape;556;g1654fc64748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7" name="Google Shape;557;g1654fc64748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g1607a9f1517_0_27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7" name="Google Shape;887;g1607a9f1517_0_2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g1661e2a288f_2_32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3" name="Google Shape;893;g1661e2a288f_2_32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7" name="Shape 897"/>
        <p:cNvGrpSpPr/>
        <p:nvPr/>
      </p:nvGrpSpPr>
      <p:grpSpPr>
        <a:xfrm>
          <a:off x="0" y="0"/>
          <a:ext cx="0" cy="0"/>
          <a:chOff x="0" y="0"/>
          <a:chExt cx="0" cy="0"/>
        </a:xfrm>
      </p:grpSpPr>
      <p:sp>
        <p:nvSpPr>
          <p:cNvPr id="898" name="Google Shape;898;g1661e2a288f_2_35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1661e2a288f_2_35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400">
              <a:solidFill>
                <a:srgbClr val="666666"/>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5" name="Shape 905"/>
        <p:cNvGrpSpPr/>
        <p:nvPr/>
      </p:nvGrpSpPr>
      <p:grpSpPr>
        <a:xfrm>
          <a:off x="0" y="0"/>
          <a:ext cx="0" cy="0"/>
          <a:chOff x="0" y="0"/>
          <a:chExt cx="0" cy="0"/>
        </a:xfrm>
      </p:grpSpPr>
      <p:sp>
        <p:nvSpPr>
          <p:cNvPr id="906" name="Google Shape;906;g1661e2a288f_2_37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7" name="Google Shape;907;g1661e2a288f_2_37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661e2a288f_2_37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661e2a288f_2_37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661e2a288f_2_3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661e2a288f_2_3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5" name="Shape 925"/>
        <p:cNvGrpSpPr/>
        <p:nvPr/>
      </p:nvGrpSpPr>
      <p:grpSpPr>
        <a:xfrm>
          <a:off x="0" y="0"/>
          <a:ext cx="0" cy="0"/>
          <a:chOff x="0" y="0"/>
          <a:chExt cx="0" cy="0"/>
        </a:xfrm>
      </p:grpSpPr>
      <p:sp>
        <p:nvSpPr>
          <p:cNvPr id="926" name="Google Shape;926;g1661e2a288f_2_41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7" name="Google Shape;927;g1661e2a288f_2_4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1" name="Shape 931"/>
        <p:cNvGrpSpPr/>
        <p:nvPr/>
      </p:nvGrpSpPr>
      <p:grpSpPr>
        <a:xfrm>
          <a:off x="0" y="0"/>
          <a:ext cx="0" cy="0"/>
          <a:chOff x="0" y="0"/>
          <a:chExt cx="0" cy="0"/>
        </a:xfrm>
      </p:grpSpPr>
      <p:sp>
        <p:nvSpPr>
          <p:cNvPr id="932" name="Google Shape;932;g1661e2a288f_2_4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3" name="Google Shape;933;g1661e2a288f_2_4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661e2a288f_2_4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661e2a288f_2_4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661e2a288f_2_51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1661e2a288f_2_5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0" name="Shape 560"/>
        <p:cNvGrpSpPr/>
        <p:nvPr/>
      </p:nvGrpSpPr>
      <p:grpSpPr>
        <a:xfrm>
          <a:off x="0" y="0"/>
          <a:ext cx="0" cy="0"/>
          <a:chOff x="0" y="0"/>
          <a:chExt cx="0" cy="0"/>
        </a:xfrm>
      </p:grpSpPr>
      <p:sp>
        <p:nvSpPr>
          <p:cNvPr id="561" name="Google Shape;561;g1654fc6474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2" name="Google Shape;562;g1654fc6474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661e2a288f_2_54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661e2a288f_2_54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0" name="Shape 960"/>
        <p:cNvGrpSpPr/>
        <p:nvPr/>
      </p:nvGrpSpPr>
      <p:grpSpPr>
        <a:xfrm>
          <a:off x="0" y="0"/>
          <a:ext cx="0" cy="0"/>
          <a:chOff x="0" y="0"/>
          <a:chExt cx="0" cy="0"/>
        </a:xfrm>
      </p:grpSpPr>
      <p:sp>
        <p:nvSpPr>
          <p:cNvPr id="961" name="Google Shape;961;g1661e2a288f_2_57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2" name="Google Shape;962;g1661e2a288f_2_57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6" name="Shape 966"/>
        <p:cNvGrpSpPr/>
        <p:nvPr/>
      </p:nvGrpSpPr>
      <p:grpSpPr>
        <a:xfrm>
          <a:off x="0" y="0"/>
          <a:ext cx="0" cy="0"/>
          <a:chOff x="0" y="0"/>
          <a:chExt cx="0" cy="0"/>
        </a:xfrm>
      </p:grpSpPr>
      <p:sp>
        <p:nvSpPr>
          <p:cNvPr id="967" name="Google Shape;967;g1661e2a288f_2_60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8" name="Google Shape;968;g1661e2a288f_2_60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634bceb826_0_16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1634bceb826_0_16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634bceb826_0_19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1634bceb826_0_19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1634bceb826_0_2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1634bceb826_0_2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1661e2a288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g1661e2a288f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1654fc64748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1654fc64748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654fc64748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654fc64748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AUTOLAYOUT_2">
    <p:spTree>
      <p:nvGrpSpPr>
        <p:cNvPr id="50" name="Shape 50"/>
        <p:cNvGrpSpPr/>
        <p:nvPr/>
      </p:nvGrpSpPr>
      <p:grpSpPr>
        <a:xfrm>
          <a:off x="0" y="0"/>
          <a:ext cx="0" cy="0"/>
          <a:chOff x="0" y="0"/>
          <a:chExt cx="0" cy="0"/>
        </a:xfrm>
      </p:grpSpPr>
      <p:sp>
        <p:nvSpPr>
          <p:cNvPr id="51" name="Google Shape;51;p13"/>
          <p:cNvSpPr/>
          <p:nvPr/>
        </p:nvSpPr>
        <p:spPr>
          <a:xfrm>
            <a:off x="0" y="0"/>
            <a:ext cx="9144000" cy="51435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
        <p:nvSpPr>
          <p:cNvPr id="53" name="Google Shape;53;p13"/>
          <p:cNvSpPr txBox="1"/>
          <p:nvPr>
            <p:ph type="ctrTitle"/>
          </p:nvPr>
        </p:nvSpPr>
        <p:spPr>
          <a:xfrm>
            <a:off x="323525" y="521325"/>
            <a:ext cx="3464700" cy="13398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2400"/>
              <a:buNone/>
              <a:defRPr b="1" sz="2400">
                <a:solidFill>
                  <a:srgbClr val="FFFFFF"/>
                </a:solidFill>
              </a:defRPr>
            </a:lvl1pPr>
            <a:lvl2pPr lvl="1" algn="l">
              <a:lnSpc>
                <a:spcPct val="100000"/>
              </a:lnSpc>
              <a:spcBef>
                <a:spcPts val="0"/>
              </a:spcBef>
              <a:spcAft>
                <a:spcPts val="0"/>
              </a:spcAft>
              <a:buClr>
                <a:srgbClr val="FFFFFF"/>
              </a:buClr>
              <a:buSzPts val="2400"/>
              <a:buNone/>
              <a:defRPr b="1" sz="2400">
                <a:solidFill>
                  <a:srgbClr val="FFFFFF"/>
                </a:solidFill>
              </a:defRPr>
            </a:lvl2pPr>
            <a:lvl3pPr lvl="2" algn="l">
              <a:lnSpc>
                <a:spcPct val="100000"/>
              </a:lnSpc>
              <a:spcBef>
                <a:spcPts val="0"/>
              </a:spcBef>
              <a:spcAft>
                <a:spcPts val="0"/>
              </a:spcAft>
              <a:buClr>
                <a:srgbClr val="FFFFFF"/>
              </a:buClr>
              <a:buSzPts val="2400"/>
              <a:buNone/>
              <a:defRPr b="1" sz="2400">
                <a:solidFill>
                  <a:srgbClr val="FFFFFF"/>
                </a:solidFill>
              </a:defRPr>
            </a:lvl3pPr>
            <a:lvl4pPr lvl="3" algn="l">
              <a:lnSpc>
                <a:spcPct val="100000"/>
              </a:lnSpc>
              <a:spcBef>
                <a:spcPts val="0"/>
              </a:spcBef>
              <a:spcAft>
                <a:spcPts val="0"/>
              </a:spcAft>
              <a:buClr>
                <a:srgbClr val="FFFFFF"/>
              </a:buClr>
              <a:buSzPts val="2400"/>
              <a:buNone/>
              <a:defRPr b="1" sz="2400">
                <a:solidFill>
                  <a:srgbClr val="FFFFFF"/>
                </a:solidFill>
              </a:defRPr>
            </a:lvl4pPr>
            <a:lvl5pPr lvl="4" algn="l">
              <a:lnSpc>
                <a:spcPct val="100000"/>
              </a:lnSpc>
              <a:spcBef>
                <a:spcPts val="0"/>
              </a:spcBef>
              <a:spcAft>
                <a:spcPts val="0"/>
              </a:spcAft>
              <a:buClr>
                <a:srgbClr val="FFFFFF"/>
              </a:buClr>
              <a:buSzPts val="2400"/>
              <a:buNone/>
              <a:defRPr b="1" sz="2400">
                <a:solidFill>
                  <a:srgbClr val="FFFFFF"/>
                </a:solidFill>
              </a:defRPr>
            </a:lvl5pPr>
            <a:lvl6pPr lvl="5" algn="l">
              <a:lnSpc>
                <a:spcPct val="100000"/>
              </a:lnSpc>
              <a:spcBef>
                <a:spcPts val="0"/>
              </a:spcBef>
              <a:spcAft>
                <a:spcPts val="0"/>
              </a:spcAft>
              <a:buClr>
                <a:srgbClr val="FFFFFF"/>
              </a:buClr>
              <a:buSzPts val="2400"/>
              <a:buNone/>
              <a:defRPr b="1" sz="2400">
                <a:solidFill>
                  <a:srgbClr val="FFFFFF"/>
                </a:solidFill>
              </a:defRPr>
            </a:lvl6pPr>
            <a:lvl7pPr lvl="6" algn="l">
              <a:lnSpc>
                <a:spcPct val="100000"/>
              </a:lnSpc>
              <a:spcBef>
                <a:spcPts val="0"/>
              </a:spcBef>
              <a:spcAft>
                <a:spcPts val="0"/>
              </a:spcAft>
              <a:buClr>
                <a:srgbClr val="FFFFFF"/>
              </a:buClr>
              <a:buSzPts val="2400"/>
              <a:buNone/>
              <a:defRPr b="1" sz="2400">
                <a:solidFill>
                  <a:srgbClr val="FFFFFF"/>
                </a:solidFill>
              </a:defRPr>
            </a:lvl7pPr>
            <a:lvl8pPr lvl="7" algn="l">
              <a:lnSpc>
                <a:spcPct val="100000"/>
              </a:lnSpc>
              <a:spcBef>
                <a:spcPts val="0"/>
              </a:spcBef>
              <a:spcAft>
                <a:spcPts val="0"/>
              </a:spcAft>
              <a:buClr>
                <a:srgbClr val="FFFFFF"/>
              </a:buClr>
              <a:buSzPts val="2400"/>
              <a:buNone/>
              <a:defRPr b="1" sz="2400">
                <a:solidFill>
                  <a:srgbClr val="FFFFFF"/>
                </a:solidFill>
              </a:defRPr>
            </a:lvl8pPr>
            <a:lvl9pPr lvl="8" algn="l">
              <a:lnSpc>
                <a:spcPct val="100000"/>
              </a:lnSpc>
              <a:spcBef>
                <a:spcPts val="0"/>
              </a:spcBef>
              <a:spcAft>
                <a:spcPts val="0"/>
              </a:spcAft>
              <a:buClr>
                <a:srgbClr val="FFFFFF"/>
              </a:buClr>
              <a:buSzPts val="2400"/>
              <a:buNone/>
              <a:defRPr b="1" sz="2400">
                <a:solidFill>
                  <a:srgbClr val="FFFFFF"/>
                </a:solidFill>
              </a:defRPr>
            </a:lvl9pPr>
          </a:lstStyle>
          <a:p/>
        </p:txBody>
      </p:sp>
      <p:sp>
        <p:nvSpPr>
          <p:cNvPr id="54" name="Google Shape;54;p13"/>
          <p:cNvSpPr txBox="1"/>
          <p:nvPr>
            <p:ph idx="1" type="body"/>
          </p:nvPr>
        </p:nvSpPr>
        <p:spPr>
          <a:xfrm>
            <a:off x="323525" y="1990875"/>
            <a:ext cx="3464700" cy="18900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AUTOLAYOUT_6">
    <p:bg>
      <p:bgPr>
        <a:solidFill>
          <a:srgbClr val="FFFFFF"/>
        </a:solidFill>
      </p:bgPr>
    </p:bg>
    <p:spTree>
      <p:nvGrpSpPr>
        <p:cNvPr id="55" name="Shape 55"/>
        <p:cNvGrpSpPr/>
        <p:nvPr/>
      </p:nvGrpSpPr>
      <p:grpSpPr>
        <a:xfrm>
          <a:off x="0" y="0"/>
          <a:ext cx="0" cy="0"/>
          <a:chOff x="0" y="0"/>
          <a:chExt cx="0" cy="0"/>
        </a:xfrm>
      </p:grpSpPr>
      <p:sp>
        <p:nvSpPr>
          <p:cNvPr id="56" name="Google Shape;56;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7" name="Google Shape;57;p14"/>
          <p:cNvCxnSpPr/>
          <p:nvPr/>
        </p:nvCxnSpPr>
        <p:spPr>
          <a:xfrm>
            <a:off x="474475" y="336950"/>
            <a:ext cx="3163200" cy="0"/>
          </a:xfrm>
          <a:prstGeom prst="straightConnector1">
            <a:avLst/>
          </a:prstGeom>
          <a:noFill/>
          <a:ln cap="flat" cmpd="sng" w="9525">
            <a:solidFill>
              <a:schemeClr val="dk1"/>
            </a:solidFill>
            <a:prstDash val="solid"/>
            <a:round/>
            <a:headEnd len="sm" w="sm" type="none"/>
            <a:tailEnd len="sm" w="sm" type="none"/>
          </a:ln>
        </p:spPr>
      </p:cxnSp>
      <p:cxnSp>
        <p:nvCxnSpPr>
          <p:cNvPr id="58" name="Google Shape;58;p14"/>
          <p:cNvCxnSpPr/>
          <p:nvPr/>
        </p:nvCxnSpPr>
        <p:spPr>
          <a:xfrm>
            <a:off x="3828800" y="344225"/>
            <a:ext cx="4863000" cy="0"/>
          </a:xfrm>
          <a:prstGeom prst="straightConnector1">
            <a:avLst/>
          </a:prstGeom>
          <a:noFill/>
          <a:ln cap="flat" cmpd="sng" w="9525">
            <a:solidFill>
              <a:schemeClr val="dk1"/>
            </a:solidFill>
            <a:prstDash val="solid"/>
            <a:round/>
            <a:headEnd len="sm" w="sm" type="none"/>
            <a:tailEnd len="sm" w="sm" type="none"/>
          </a:ln>
        </p:spPr>
      </p:cxnSp>
      <p:sp>
        <p:nvSpPr>
          <p:cNvPr id="59" name="Google Shape;59;p14"/>
          <p:cNvSpPr txBox="1"/>
          <p:nvPr>
            <p:ph type="title"/>
          </p:nvPr>
        </p:nvSpPr>
        <p:spPr>
          <a:xfrm>
            <a:off x="474475" y="450125"/>
            <a:ext cx="3163200" cy="20622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dk1"/>
              </a:buClr>
              <a:buSzPts val="3000"/>
              <a:buNone/>
              <a:defRPr b="1" sz="3000">
                <a:solidFill>
                  <a:schemeClr val="dk1"/>
                </a:solidFill>
              </a:defRPr>
            </a:lvl1pPr>
            <a:lvl2pPr lvl="1" algn="l">
              <a:lnSpc>
                <a:spcPct val="100000"/>
              </a:lnSpc>
              <a:spcBef>
                <a:spcPts val="0"/>
              </a:spcBef>
              <a:spcAft>
                <a:spcPts val="0"/>
              </a:spcAft>
              <a:buClr>
                <a:schemeClr val="dk1"/>
              </a:buClr>
              <a:buSzPts val="3000"/>
              <a:buNone/>
              <a:defRPr b="1" sz="3000">
                <a:solidFill>
                  <a:schemeClr val="dk1"/>
                </a:solidFill>
              </a:defRPr>
            </a:lvl2pPr>
            <a:lvl3pPr lvl="2" algn="l">
              <a:lnSpc>
                <a:spcPct val="100000"/>
              </a:lnSpc>
              <a:spcBef>
                <a:spcPts val="0"/>
              </a:spcBef>
              <a:spcAft>
                <a:spcPts val="0"/>
              </a:spcAft>
              <a:buClr>
                <a:schemeClr val="dk1"/>
              </a:buClr>
              <a:buSzPts val="3000"/>
              <a:buNone/>
              <a:defRPr b="1" sz="3000">
                <a:solidFill>
                  <a:schemeClr val="dk1"/>
                </a:solidFill>
              </a:defRPr>
            </a:lvl3pPr>
            <a:lvl4pPr lvl="3" algn="l">
              <a:lnSpc>
                <a:spcPct val="100000"/>
              </a:lnSpc>
              <a:spcBef>
                <a:spcPts val="0"/>
              </a:spcBef>
              <a:spcAft>
                <a:spcPts val="0"/>
              </a:spcAft>
              <a:buClr>
                <a:schemeClr val="dk1"/>
              </a:buClr>
              <a:buSzPts val="3000"/>
              <a:buNone/>
              <a:defRPr b="1" sz="3000">
                <a:solidFill>
                  <a:schemeClr val="dk1"/>
                </a:solidFill>
              </a:defRPr>
            </a:lvl4pPr>
            <a:lvl5pPr lvl="4" algn="l">
              <a:lnSpc>
                <a:spcPct val="100000"/>
              </a:lnSpc>
              <a:spcBef>
                <a:spcPts val="0"/>
              </a:spcBef>
              <a:spcAft>
                <a:spcPts val="0"/>
              </a:spcAft>
              <a:buClr>
                <a:schemeClr val="dk1"/>
              </a:buClr>
              <a:buSzPts val="3000"/>
              <a:buNone/>
              <a:defRPr b="1" sz="3000">
                <a:solidFill>
                  <a:schemeClr val="dk1"/>
                </a:solidFill>
              </a:defRPr>
            </a:lvl5pPr>
            <a:lvl6pPr lvl="5" algn="l">
              <a:lnSpc>
                <a:spcPct val="100000"/>
              </a:lnSpc>
              <a:spcBef>
                <a:spcPts val="0"/>
              </a:spcBef>
              <a:spcAft>
                <a:spcPts val="0"/>
              </a:spcAft>
              <a:buClr>
                <a:schemeClr val="dk1"/>
              </a:buClr>
              <a:buSzPts val="3000"/>
              <a:buNone/>
              <a:defRPr b="1" sz="3000">
                <a:solidFill>
                  <a:schemeClr val="dk1"/>
                </a:solidFill>
              </a:defRPr>
            </a:lvl6pPr>
            <a:lvl7pPr lvl="6" algn="l">
              <a:lnSpc>
                <a:spcPct val="100000"/>
              </a:lnSpc>
              <a:spcBef>
                <a:spcPts val="0"/>
              </a:spcBef>
              <a:spcAft>
                <a:spcPts val="0"/>
              </a:spcAft>
              <a:buClr>
                <a:schemeClr val="dk1"/>
              </a:buClr>
              <a:buSzPts val="3000"/>
              <a:buNone/>
              <a:defRPr b="1" sz="3000">
                <a:solidFill>
                  <a:schemeClr val="dk1"/>
                </a:solidFill>
              </a:defRPr>
            </a:lvl7pPr>
            <a:lvl8pPr lvl="7" algn="l">
              <a:lnSpc>
                <a:spcPct val="100000"/>
              </a:lnSpc>
              <a:spcBef>
                <a:spcPts val="0"/>
              </a:spcBef>
              <a:spcAft>
                <a:spcPts val="0"/>
              </a:spcAft>
              <a:buClr>
                <a:schemeClr val="dk1"/>
              </a:buClr>
              <a:buSzPts val="3000"/>
              <a:buNone/>
              <a:defRPr b="1" sz="3000">
                <a:solidFill>
                  <a:schemeClr val="dk1"/>
                </a:solidFill>
              </a:defRPr>
            </a:lvl8pPr>
            <a:lvl9pPr lvl="8" algn="l">
              <a:lnSpc>
                <a:spcPct val="100000"/>
              </a:lnSpc>
              <a:spcBef>
                <a:spcPts val="0"/>
              </a:spcBef>
              <a:spcAft>
                <a:spcPts val="0"/>
              </a:spcAft>
              <a:buClr>
                <a:schemeClr val="dk1"/>
              </a:buClr>
              <a:buSzPts val="3000"/>
              <a:buNone/>
              <a:defRPr b="1" sz="3000">
                <a:solidFill>
                  <a:schemeClr val="dk1"/>
                </a:solidFill>
              </a:defRPr>
            </a:lvl9pPr>
          </a:lstStyle>
          <a:p/>
        </p:txBody>
      </p:sp>
      <p:sp>
        <p:nvSpPr>
          <p:cNvPr id="60" name="Google Shape;60;p14"/>
          <p:cNvSpPr txBox="1"/>
          <p:nvPr>
            <p:ph idx="1" type="body"/>
          </p:nvPr>
        </p:nvSpPr>
        <p:spPr>
          <a:xfrm>
            <a:off x="3828775" y="450125"/>
            <a:ext cx="4863000" cy="41154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61" name="Google Shape;61;p14"/>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1"/>
                </a:solidFill>
              </a:defRPr>
            </a:lvl1pPr>
            <a:lvl2pPr lvl="1" algn="r">
              <a:lnSpc>
                <a:spcPct val="100000"/>
              </a:lnSpc>
              <a:spcAft>
                <a:spcPts val="0"/>
              </a:spcAft>
              <a:buNone/>
              <a:defRPr sz="1000">
                <a:solidFill>
                  <a:schemeClr val="dk1"/>
                </a:solidFill>
              </a:defRPr>
            </a:lvl2pPr>
            <a:lvl3pPr lvl="2" algn="r">
              <a:lnSpc>
                <a:spcPct val="100000"/>
              </a:lnSpc>
              <a:spcAft>
                <a:spcPts val="0"/>
              </a:spcAft>
              <a:buNone/>
              <a:defRPr sz="1000">
                <a:solidFill>
                  <a:schemeClr val="dk1"/>
                </a:solidFill>
              </a:defRPr>
            </a:lvl3pPr>
            <a:lvl4pPr lvl="3" algn="r">
              <a:lnSpc>
                <a:spcPct val="100000"/>
              </a:lnSpc>
              <a:spcAft>
                <a:spcPts val="0"/>
              </a:spcAft>
              <a:buNone/>
              <a:defRPr sz="1000">
                <a:solidFill>
                  <a:schemeClr val="dk1"/>
                </a:solidFill>
              </a:defRPr>
            </a:lvl4pPr>
            <a:lvl5pPr lvl="4" algn="r">
              <a:lnSpc>
                <a:spcPct val="100000"/>
              </a:lnSpc>
              <a:spcAft>
                <a:spcPts val="0"/>
              </a:spcAft>
              <a:buNone/>
              <a:defRPr sz="1000">
                <a:solidFill>
                  <a:schemeClr val="dk1"/>
                </a:solidFill>
              </a:defRPr>
            </a:lvl5pPr>
            <a:lvl6pPr lvl="5" algn="r">
              <a:lnSpc>
                <a:spcPct val="100000"/>
              </a:lnSpc>
              <a:spcAft>
                <a:spcPts val="0"/>
              </a:spcAft>
              <a:buNone/>
              <a:defRPr sz="1000">
                <a:solidFill>
                  <a:schemeClr val="dk1"/>
                </a:solidFill>
              </a:defRPr>
            </a:lvl6pPr>
            <a:lvl7pPr lvl="6" algn="r">
              <a:lnSpc>
                <a:spcPct val="100000"/>
              </a:lnSpc>
              <a:spcAft>
                <a:spcPts val="0"/>
              </a:spcAft>
              <a:buNone/>
              <a:defRPr sz="1000">
                <a:solidFill>
                  <a:schemeClr val="dk1"/>
                </a:solidFill>
              </a:defRPr>
            </a:lvl7pPr>
            <a:lvl8pPr lvl="7" algn="r">
              <a:lnSpc>
                <a:spcPct val="100000"/>
              </a:lnSpc>
              <a:spcAft>
                <a:spcPts val="0"/>
              </a:spcAft>
              <a:buNone/>
              <a:defRPr sz="1000">
                <a:solidFill>
                  <a:schemeClr val="dk1"/>
                </a:solidFill>
              </a:defRPr>
            </a:lvl8pPr>
            <a:lvl9pPr lvl="8" algn="r">
              <a:lnSpc>
                <a:spcPct val="100000"/>
              </a:lnSpc>
              <a:spcAft>
                <a:spcPts val="0"/>
              </a:spcAft>
              <a:buNone/>
              <a:defRPr sz="1000">
                <a:solidFill>
                  <a:schemeClr val="dk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6">
  <p:cSld name="AUTOLAYOUT_12">
    <p:spTree>
      <p:nvGrpSpPr>
        <p:cNvPr id="62" name="Shape 62"/>
        <p:cNvGrpSpPr/>
        <p:nvPr/>
      </p:nvGrpSpPr>
      <p:grpSpPr>
        <a:xfrm>
          <a:off x="0" y="0"/>
          <a:ext cx="0" cy="0"/>
          <a:chOff x="0" y="0"/>
          <a:chExt cx="0" cy="0"/>
        </a:xfrm>
      </p:grpSpPr>
      <p:sp>
        <p:nvSpPr>
          <p:cNvPr id="63" name="Google Shape;63;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txBox="1"/>
          <p:nvPr>
            <p:ph type="title"/>
          </p:nvPr>
        </p:nvSpPr>
        <p:spPr>
          <a:xfrm>
            <a:off x="291875" y="406900"/>
            <a:ext cx="3039600" cy="1388700"/>
          </a:xfrm>
          <a:prstGeom prst="rect">
            <a:avLst/>
          </a:prstGeom>
          <a:noFill/>
        </p:spPr>
        <p:txBody>
          <a:bodyPr anchorCtr="0" anchor="b" bIns="91425" lIns="91425" spcFirstLastPara="1" rIns="91425" wrap="square" tIns="91425">
            <a:normAutofit/>
          </a:bodyPr>
          <a:lstStyle>
            <a:lvl1pPr lvl="0" rtl="0" algn="l">
              <a:lnSpc>
                <a:spcPct val="100000"/>
              </a:lnSpc>
              <a:spcBef>
                <a:spcPts val="0"/>
              </a:spcBef>
              <a:spcAft>
                <a:spcPts val="0"/>
              </a:spcAft>
              <a:buClr>
                <a:srgbClr val="000000"/>
              </a:buClr>
              <a:buSzPts val="3000"/>
              <a:buNone/>
              <a:defRPr b="1" sz="3000">
                <a:solidFill>
                  <a:srgbClr val="000000"/>
                </a:solidFill>
              </a:defRPr>
            </a:lvl1pPr>
            <a:lvl2pPr lvl="1" rtl="0" algn="l">
              <a:lnSpc>
                <a:spcPct val="100000"/>
              </a:lnSpc>
              <a:spcBef>
                <a:spcPts val="0"/>
              </a:spcBef>
              <a:spcAft>
                <a:spcPts val="0"/>
              </a:spcAft>
              <a:buClr>
                <a:srgbClr val="000000"/>
              </a:buClr>
              <a:buSzPts val="3000"/>
              <a:buNone/>
              <a:defRPr b="1" sz="3000">
                <a:solidFill>
                  <a:srgbClr val="000000"/>
                </a:solidFill>
              </a:defRPr>
            </a:lvl2pPr>
            <a:lvl3pPr lvl="2" rtl="0" algn="l">
              <a:lnSpc>
                <a:spcPct val="100000"/>
              </a:lnSpc>
              <a:spcBef>
                <a:spcPts val="0"/>
              </a:spcBef>
              <a:spcAft>
                <a:spcPts val="0"/>
              </a:spcAft>
              <a:buClr>
                <a:srgbClr val="000000"/>
              </a:buClr>
              <a:buSzPts val="3000"/>
              <a:buNone/>
              <a:defRPr b="1" sz="3000">
                <a:solidFill>
                  <a:srgbClr val="000000"/>
                </a:solidFill>
              </a:defRPr>
            </a:lvl3pPr>
            <a:lvl4pPr lvl="3" rtl="0" algn="l">
              <a:lnSpc>
                <a:spcPct val="100000"/>
              </a:lnSpc>
              <a:spcBef>
                <a:spcPts val="0"/>
              </a:spcBef>
              <a:spcAft>
                <a:spcPts val="0"/>
              </a:spcAft>
              <a:buClr>
                <a:srgbClr val="000000"/>
              </a:buClr>
              <a:buSzPts val="3000"/>
              <a:buNone/>
              <a:defRPr b="1" sz="3000">
                <a:solidFill>
                  <a:srgbClr val="000000"/>
                </a:solidFill>
              </a:defRPr>
            </a:lvl4pPr>
            <a:lvl5pPr lvl="4" rtl="0" algn="l">
              <a:lnSpc>
                <a:spcPct val="100000"/>
              </a:lnSpc>
              <a:spcBef>
                <a:spcPts val="0"/>
              </a:spcBef>
              <a:spcAft>
                <a:spcPts val="0"/>
              </a:spcAft>
              <a:buClr>
                <a:srgbClr val="000000"/>
              </a:buClr>
              <a:buSzPts val="3000"/>
              <a:buNone/>
              <a:defRPr b="1" sz="3000">
                <a:solidFill>
                  <a:srgbClr val="000000"/>
                </a:solidFill>
              </a:defRPr>
            </a:lvl5pPr>
            <a:lvl6pPr lvl="5" rtl="0" algn="l">
              <a:lnSpc>
                <a:spcPct val="100000"/>
              </a:lnSpc>
              <a:spcBef>
                <a:spcPts val="0"/>
              </a:spcBef>
              <a:spcAft>
                <a:spcPts val="0"/>
              </a:spcAft>
              <a:buClr>
                <a:srgbClr val="000000"/>
              </a:buClr>
              <a:buSzPts val="3000"/>
              <a:buNone/>
              <a:defRPr b="1" sz="3000">
                <a:solidFill>
                  <a:srgbClr val="000000"/>
                </a:solidFill>
              </a:defRPr>
            </a:lvl6pPr>
            <a:lvl7pPr lvl="6" rtl="0" algn="l">
              <a:lnSpc>
                <a:spcPct val="100000"/>
              </a:lnSpc>
              <a:spcBef>
                <a:spcPts val="0"/>
              </a:spcBef>
              <a:spcAft>
                <a:spcPts val="0"/>
              </a:spcAft>
              <a:buClr>
                <a:srgbClr val="000000"/>
              </a:buClr>
              <a:buSzPts val="3000"/>
              <a:buNone/>
              <a:defRPr b="1" sz="3000">
                <a:solidFill>
                  <a:srgbClr val="000000"/>
                </a:solidFill>
              </a:defRPr>
            </a:lvl7pPr>
            <a:lvl8pPr lvl="7" rtl="0" algn="l">
              <a:lnSpc>
                <a:spcPct val="100000"/>
              </a:lnSpc>
              <a:spcBef>
                <a:spcPts val="0"/>
              </a:spcBef>
              <a:spcAft>
                <a:spcPts val="0"/>
              </a:spcAft>
              <a:buClr>
                <a:srgbClr val="000000"/>
              </a:buClr>
              <a:buSzPts val="3000"/>
              <a:buNone/>
              <a:defRPr b="1" sz="3000">
                <a:solidFill>
                  <a:srgbClr val="000000"/>
                </a:solidFill>
              </a:defRPr>
            </a:lvl8pPr>
            <a:lvl9pPr lvl="8" rtl="0" algn="l">
              <a:lnSpc>
                <a:spcPct val="100000"/>
              </a:lnSpc>
              <a:spcBef>
                <a:spcPts val="0"/>
              </a:spcBef>
              <a:spcAft>
                <a:spcPts val="0"/>
              </a:spcAft>
              <a:buClr>
                <a:srgbClr val="000000"/>
              </a:buClr>
              <a:buSzPts val="3000"/>
              <a:buNone/>
              <a:defRPr b="1" sz="3000">
                <a:solidFill>
                  <a:srgbClr val="000000"/>
                </a:solidFill>
              </a:defRPr>
            </a:lvl9pPr>
          </a:lstStyle>
          <a:p/>
        </p:txBody>
      </p:sp>
      <p:sp>
        <p:nvSpPr>
          <p:cNvPr id="65" name="Google Shape;65;p15"/>
          <p:cNvSpPr txBox="1"/>
          <p:nvPr>
            <p:ph idx="1" type="body"/>
          </p:nvPr>
        </p:nvSpPr>
        <p:spPr>
          <a:xfrm>
            <a:off x="291938" y="2053718"/>
            <a:ext cx="3039600" cy="2378100"/>
          </a:xfrm>
          <a:prstGeom prst="rect">
            <a:avLst/>
          </a:prstGeom>
          <a:noFill/>
        </p:spPr>
        <p:txBody>
          <a:bodyPr anchorCtr="0" anchor="t" bIns="91425" lIns="91425" spcFirstLastPara="1" rIns="91425" wrap="square" tIns="91425">
            <a:normAutofit/>
          </a:bodyPr>
          <a:lstStyle>
            <a:lvl1pPr indent="-330200" lvl="0" marL="457200" rtl="0" algn="l">
              <a:lnSpc>
                <a:spcPct val="115000"/>
              </a:lnSpc>
              <a:spcBef>
                <a:spcPts val="0"/>
              </a:spcBef>
              <a:spcAft>
                <a:spcPts val="0"/>
              </a:spcAft>
              <a:buClr>
                <a:srgbClr val="212121"/>
              </a:buClr>
              <a:buSzPts val="1600"/>
              <a:buChar char="●"/>
              <a:defRPr sz="1600">
                <a:solidFill>
                  <a:srgbClr val="212121"/>
                </a:solidFill>
              </a:defRPr>
            </a:lvl1pPr>
            <a:lvl2pPr indent="-317500" lvl="1" marL="914400" rtl="0" algn="l">
              <a:lnSpc>
                <a:spcPct val="115000"/>
              </a:lnSpc>
              <a:spcBef>
                <a:spcPts val="0"/>
              </a:spcBef>
              <a:spcAft>
                <a:spcPts val="0"/>
              </a:spcAft>
              <a:buClr>
                <a:srgbClr val="212121"/>
              </a:buClr>
              <a:buSzPts val="1400"/>
              <a:buChar char="○"/>
              <a:defRPr sz="1400">
                <a:solidFill>
                  <a:srgbClr val="212121"/>
                </a:solidFill>
              </a:defRPr>
            </a:lvl2pPr>
            <a:lvl3pPr indent="-317500" lvl="2" marL="1371600" rtl="0" algn="l">
              <a:lnSpc>
                <a:spcPct val="115000"/>
              </a:lnSpc>
              <a:spcBef>
                <a:spcPts val="0"/>
              </a:spcBef>
              <a:spcAft>
                <a:spcPts val="0"/>
              </a:spcAft>
              <a:buClr>
                <a:srgbClr val="212121"/>
              </a:buClr>
              <a:buSzPts val="1400"/>
              <a:buChar char="■"/>
              <a:defRPr sz="1400">
                <a:solidFill>
                  <a:srgbClr val="212121"/>
                </a:solidFill>
              </a:defRPr>
            </a:lvl3pPr>
            <a:lvl4pPr indent="-317500" lvl="3" marL="1828800" rtl="0" algn="l">
              <a:lnSpc>
                <a:spcPct val="115000"/>
              </a:lnSpc>
              <a:spcBef>
                <a:spcPts val="0"/>
              </a:spcBef>
              <a:spcAft>
                <a:spcPts val="0"/>
              </a:spcAft>
              <a:buClr>
                <a:srgbClr val="212121"/>
              </a:buClr>
              <a:buSzPts val="1400"/>
              <a:buChar char="●"/>
              <a:defRPr sz="1400">
                <a:solidFill>
                  <a:srgbClr val="212121"/>
                </a:solidFill>
              </a:defRPr>
            </a:lvl4pPr>
            <a:lvl5pPr indent="-317500" lvl="4" marL="2286000" rtl="0" algn="l">
              <a:lnSpc>
                <a:spcPct val="115000"/>
              </a:lnSpc>
              <a:spcBef>
                <a:spcPts val="0"/>
              </a:spcBef>
              <a:spcAft>
                <a:spcPts val="0"/>
              </a:spcAft>
              <a:buClr>
                <a:srgbClr val="212121"/>
              </a:buClr>
              <a:buSzPts val="1400"/>
              <a:buChar char="○"/>
              <a:defRPr sz="1400">
                <a:solidFill>
                  <a:srgbClr val="212121"/>
                </a:solidFill>
              </a:defRPr>
            </a:lvl5pPr>
            <a:lvl6pPr indent="-317500" lvl="5" marL="2743200" rtl="0" algn="l">
              <a:lnSpc>
                <a:spcPct val="115000"/>
              </a:lnSpc>
              <a:spcBef>
                <a:spcPts val="0"/>
              </a:spcBef>
              <a:spcAft>
                <a:spcPts val="0"/>
              </a:spcAft>
              <a:buClr>
                <a:srgbClr val="212121"/>
              </a:buClr>
              <a:buSzPts val="1400"/>
              <a:buChar char="■"/>
              <a:defRPr sz="1400">
                <a:solidFill>
                  <a:srgbClr val="212121"/>
                </a:solidFill>
              </a:defRPr>
            </a:lvl6pPr>
            <a:lvl7pPr indent="-317500" lvl="6" marL="3200400" rtl="0" algn="l">
              <a:lnSpc>
                <a:spcPct val="115000"/>
              </a:lnSpc>
              <a:spcBef>
                <a:spcPts val="0"/>
              </a:spcBef>
              <a:spcAft>
                <a:spcPts val="0"/>
              </a:spcAft>
              <a:buClr>
                <a:srgbClr val="212121"/>
              </a:buClr>
              <a:buSzPts val="1400"/>
              <a:buChar char="●"/>
              <a:defRPr sz="1400">
                <a:solidFill>
                  <a:srgbClr val="212121"/>
                </a:solidFill>
              </a:defRPr>
            </a:lvl7pPr>
            <a:lvl8pPr indent="-317500" lvl="7" marL="3657600" rtl="0" algn="l">
              <a:lnSpc>
                <a:spcPct val="115000"/>
              </a:lnSpc>
              <a:spcBef>
                <a:spcPts val="0"/>
              </a:spcBef>
              <a:spcAft>
                <a:spcPts val="0"/>
              </a:spcAft>
              <a:buClr>
                <a:srgbClr val="212121"/>
              </a:buClr>
              <a:buSzPts val="1400"/>
              <a:buChar char="○"/>
              <a:defRPr sz="1400">
                <a:solidFill>
                  <a:srgbClr val="212121"/>
                </a:solidFill>
              </a:defRPr>
            </a:lvl8pPr>
            <a:lvl9pPr indent="-317500" lvl="8" marL="4114800" rtl="0" algn="l">
              <a:lnSpc>
                <a:spcPct val="115000"/>
              </a:lnSpc>
              <a:spcBef>
                <a:spcPts val="0"/>
              </a:spcBef>
              <a:spcAft>
                <a:spcPts val="0"/>
              </a:spcAft>
              <a:buClr>
                <a:srgbClr val="212121"/>
              </a:buClr>
              <a:buSzPts val="1400"/>
              <a:buChar char="■"/>
              <a:defRPr sz="1400">
                <a:solidFill>
                  <a:srgbClr val="212121"/>
                </a:solidFill>
              </a:defRPr>
            </a:lvl9pPr>
          </a:lstStyle>
          <a:p/>
        </p:txBody>
      </p:sp>
      <p:sp>
        <p:nvSpPr>
          <p:cNvPr id="66" name="Google Shape;66;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rtl="0" algn="r">
              <a:lnSpc>
                <a:spcPct val="100000"/>
              </a:lnSpc>
              <a:spcAft>
                <a:spcPts val="0"/>
              </a:spcAft>
              <a:buNone/>
              <a:defRPr sz="1000">
                <a:solidFill>
                  <a:srgbClr val="212121"/>
                </a:solidFill>
              </a:defRPr>
            </a:lvl1pPr>
            <a:lvl2pPr lvl="1" rtl="0" algn="r">
              <a:lnSpc>
                <a:spcPct val="100000"/>
              </a:lnSpc>
              <a:spcAft>
                <a:spcPts val="0"/>
              </a:spcAft>
              <a:buNone/>
              <a:defRPr sz="1000">
                <a:solidFill>
                  <a:srgbClr val="212121"/>
                </a:solidFill>
              </a:defRPr>
            </a:lvl2pPr>
            <a:lvl3pPr lvl="2" rtl="0" algn="r">
              <a:lnSpc>
                <a:spcPct val="100000"/>
              </a:lnSpc>
              <a:spcAft>
                <a:spcPts val="0"/>
              </a:spcAft>
              <a:buNone/>
              <a:defRPr sz="1000">
                <a:solidFill>
                  <a:srgbClr val="212121"/>
                </a:solidFill>
              </a:defRPr>
            </a:lvl3pPr>
            <a:lvl4pPr lvl="3" rtl="0" algn="r">
              <a:lnSpc>
                <a:spcPct val="100000"/>
              </a:lnSpc>
              <a:spcAft>
                <a:spcPts val="0"/>
              </a:spcAft>
              <a:buNone/>
              <a:defRPr sz="1000">
                <a:solidFill>
                  <a:srgbClr val="212121"/>
                </a:solidFill>
              </a:defRPr>
            </a:lvl4pPr>
            <a:lvl5pPr lvl="4" rtl="0" algn="r">
              <a:lnSpc>
                <a:spcPct val="100000"/>
              </a:lnSpc>
              <a:spcAft>
                <a:spcPts val="0"/>
              </a:spcAft>
              <a:buNone/>
              <a:defRPr sz="1000">
                <a:solidFill>
                  <a:srgbClr val="212121"/>
                </a:solidFill>
              </a:defRPr>
            </a:lvl5pPr>
            <a:lvl6pPr lvl="5" rtl="0" algn="r">
              <a:lnSpc>
                <a:spcPct val="100000"/>
              </a:lnSpc>
              <a:spcAft>
                <a:spcPts val="0"/>
              </a:spcAft>
              <a:buNone/>
              <a:defRPr sz="1000">
                <a:solidFill>
                  <a:srgbClr val="212121"/>
                </a:solidFill>
              </a:defRPr>
            </a:lvl6pPr>
            <a:lvl7pPr lvl="6" rtl="0" algn="r">
              <a:lnSpc>
                <a:spcPct val="100000"/>
              </a:lnSpc>
              <a:spcAft>
                <a:spcPts val="0"/>
              </a:spcAft>
              <a:buNone/>
              <a:defRPr sz="1000">
                <a:solidFill>
                  <a:srgbClr val="212121"/>
                </a:solidFill>
              </a:defRPr>
            </a:lvl7pPr>
            <a:lvl8pPr lvl="7" rtl="0" algn="r">
              <a:lnSpc>
                <a:spcPct val="100000"/>
              </a:lnSpc>
              <a:spcAft>
                <a:spcPts val="0"/>
              </a:spcAft>
              <a:buNone/>
              <a:defRPr sz="1000">
                <a:solidFill>
                  <a:srgbClr val="212121"/>
                </a:solidFill>
              </a:defRPr>
            </a:lvl8pPr>
            <a:lvl9pPr lvl="8" rtl="0" algn="r">
              <a:lnSpc>
                <a:spcPct val="100000"/>
              </a:lnSpc>
              <a:spcAft>
                <a:spcPts val="0"/>
              </a:spcAft>
              <a:buNone/>
              <a:defRPr sz="1000">
                <a:solidFill>
                  <a:srgbClr val="21212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7">
  <p:cSld name="AUTOLAYOUT_13">
    <p:bg>
      <p:bgPr>
        <a:solidFill>
          <a:srgbClr val="FFFFFF"/>
        </a:solidFill>
      </p:bgPr>
    </p:bg>
    <p:spTree>
      <p:nvGrpSpPr>
        <p:cNvPr id="67" name="Shape 67"/>
        <p:cNvGrpSpPr/>
        <p:nvPr/>
      </p:nvGrpSpPr>
      <p:grpSpPr>
        <a:xfrm>
          <a:off x="0" y="0"/>
          <a:ext cx="0" cy="0"/>
          <a:chOff x="0" y="0"/>
          <a:chExt cx="0" cy="0"/>
        </a:xfrm>
      </p:grpSpPr>
      <p:sp>
        <p:nvSpPr>
          <p:cNvPr id="68" name="Google Shape;68;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6"/>
          <p:cNvSpPr/>
          <p:nvPr/>
        </p:nvSpPr>
        <p:spPr>
          <a:xfrm>
            <a:off x="0" y="0"/>
            <a:ext cx="4583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6"/>
          <p:cNvSpPr txBox="1"/>
          <p:nvPr>
            <p:ph type="title"/>
          </p:nvPr>
        </p:nvSpPr>
        <p:spPr>
          <a:xfrm>
            <a:off x="363750" y="554850"/>
            <a:ext cx="3855900" cy="40338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3600"/>
              <a:buNone/>
              <a:defRPr b="1" sz="3600">
                <a:solidFill>
                  <a:schemeClr val="lt1"/>
                </a:solidFill>
              </a:defRPr>
            </a:lvl2pPr>
            <a:lvl3pPr lvl="2" algn="ctr">
              <a:lnSpc>
                <a:spcPct val="100000"/>
              </a:lnSpc>
              <a:spcBef>
                <a:spcPts val="0"/>
              </a:spcBef>
              <a:spcAft>
                <a:spcPts val="0"/>
              </a:spcAft>
              <a:buClr>
                <a:schemeClr val="lt1"/>
              </a:buClr>
              <a:buSzPts val="3600"/>
              <a:buNone/>
              <a:defRPr b="1" sz="3600">
                <a:solidFill>
                  <a:schemeClr val="lt1"/>
                </a:solidFill>
              </a:defRPr>
            </a:lvl3pPr>
            <a:lvl4pPr lvl="3" algn="ctr">
              <a:lnSpc>
                <a:spcPct val="100000"/>
              </a:lnSpc>
              <a:spcBef>
                <a:spcPts val="0"/>
              </a:spcBef>
              <a:spcAft>
                <a:spcPts val="0"/>
              </a:spcAft>
              <a:buClr>
                <a:schemeClr val="lt1"/>
              </a:buClr>
              <a:buSzPts val="3600"/>
              <a:buNone/>
              <a:defRPr b="1" sz="3600">
                <a:solidFill>
                  <a:schemeClr val="lt1"/>
                </a:solidFill>
              </a:defRPr>
            </a:lvl4pPr>
            <a:lvl5pPr lvl="4" algn="ctr">
              <a:lnSpc>
                <a:spcPct val="100000"/>
              </a:lnSpc>
              <a:spcBef>
                <a:spcPts val="0"/>
              </a:spcBef>
              <a:spcAft>
                <a:spcPts val="0"/>
              </a:spcAft>
              <a:buClr>
                <a:schemeClr val="lt1"/>
              </a:buClr>
              <a:buSzPts val="3600"/>
              <a:buNone/>
              <a:defRPr b="1" sz="3600">
                <a:solidFill>
                  <a:schemeClr val="lt1"/>
                </a:solidFill>
              </a:defRPr>
            </a:lvl5pPr>
            <a:lvl6pPr lvl="5" algn="ctr">
              <a:lnSpc>
                <a:spcPct val="100000"/>
              </a:lnSpc>
              <a:spcBef>
                <a:spcPts val="0"/>
              </a:spcBef>
              <a:spcAft>
                <a:spcPts val="0"/>
              </a:spcAft>
              <a:buClr>
                <a:schemeClr val="lt1"/>
              </a:buClr>
              <a:buSzPts val="3600"/>
              <a:buNone/>
              <a:defRPr b="1" sz="3600">
                <a:solidFill>
                  <a:schemeClr val="lt1"/>
                </a:solidFill>
              </a:defRPr>
            </a:lvl6pPr>
            <a:lvl7pPr lvl="6" algn="ctr">
              <a:lnSpc>
                <a:spcPct val="100000"/>
              </a:lnSpc>
              <a:spcBef>
                <a:spcPts val="0"/>
              </a:spcBef>
              <a:spcAft>
                <a:spcPts val="0"/>
              </a:spcAft>
              <a:buClr>
                <a:schemeClr val="lt1"/>
              </a:buClr>
              <a:buSzPts val="3600"/>
              <a:buNone/>
              <a:defRPr b="1" sz="3600">
                <a:solidFill>
                  <a:schemeClr val="lt1"/>
                </a:solidFill>
              </a:defRPr>
            </a:lvl7pPr>
            <a:lvl8pPr lvl="7" algn="ctr">
              <a:lnSpc>
                <a:spcPct val="100000"/>
              </a:lnSpc>
              <a:spcBef>
                <a:spcPts val="0"/>
              </a:spcBef>
              <a:spcAft>
                <a:spcPts val="0"/>
              </a:spcAft>
              <a:buClr>
                <a:schemeClr val="lt1"/>
              </a:buClr>
              <a:buSzPts val="3600"/>
              <a:buNone/>
              <a:defRPr b="1" sz="3600">
                <a:solidFill>
                  <a:schemeClr val="lt1"/>
                </a:solidFill>
              </a:defRPr>
            </a:lvl8pPr>
            <a:lvl9pPr lvl="8" algn="ctr">
              <a:lnSpc>
                <a:spcPct val="100000"/>
              </a:lnSpc>
              <a:spcBef>
                <a:spcPts val="0"/>
              </a:spcBef>
              <a:spcAft>
                <a:spcPts val="0"/>
              </a:spcAft>
              <a:buClr>
                <a:schemeClr val="lt1"/>
              </a:buClr>
              <a:buSzPts val="3600"/>
              <a:buNone/>
              <a:defRPr b="1" sz="3600">
                <a:solidFill>
                  <a:schemeClr val="lt1"/>
                </a:solidFill>
              </a:defRPr>
            </a:lvl9pPr>
          </a:lstStyle>
          <a:p/>
        </p:txBody>
      </p:sp>
      <p:sp>
        <p:nvSpPr>
          <p:cNvPr id="71" name="Google Shape;71;p16"/>
          <p:cNvSpPr txBox="1"/>
          <p:nvPr>
            <p:ph idx="1" type="body"/>
          </p:nvPr>
        </p:nvSpPr>
        <p:spPr>
          <a:xfrm>
            <a:off x="4947374" y="554850"/>
            <a:ext cx="3855900" cy="4033800"/>
          </a:xfrm>
          <a:prstGeom prst="rect">
            <a:avLst/>
          </a:prstGeom>
          <a:noFill/>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72" name="Google Shape;72;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8">
  <p:cSld name="AUTOLAYOUT_14">
    <p:bg>
      <p:bgPr>
        <a:solidFill>
          <a:srgbClr val="FFFFFF"/>
        </a:solidFill>
      </p:bgPr>
    </p:bg>
    <p:spTree>
      <p:nvGrpSpPr>
        <p:cNvPr id="73" name="Shape 73"/>
        <p:cNvGrpSpPr/>
        <p:nvPr/>
      </p:nvGrpSpPr>
      <p:grpSpPr>
        <a:xfrm>
          <a:off x="0" y="0"/>
          <a:ext cx="0" cy="0"/>
          <a:chOff x="0" y="0"/>
          <a:chExt cx="0" cy="0"/>
        </a:xfrm>
      </p:grpSpPr>
      <p:sp>
        <p:nvSpPr>
          <p:cNvPr id="74" name="Google Shape;74;p1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7"/>
          <p:cNvSpPr/>
          <p:nvPr/>
        </p:nvSpPr>
        <p:spPr>
          <a:xfrm rot="5400000">
            <a:off x="-47550"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7"/>
          <p:cNvSpPr/>
          <p:nvPr/>
        </p:nvSpPr>
        <p:spPr>
          <a:xfrm rot="5400000">
            <a:off x="-47550" y="47550"/>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7"/>
          <p:cNvSpPr/>
          <p:nvPr/>
        </p:nvSpPr>
        <p:spPr>
          <a:xfrm rot="-5400000">
            <a:off x="-47416" y="47628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7"/>
          <p:cNvSpPr/>
          <p:nvPr/>
        </p:nvSpPr>
        <p:spPr>
          <a:xfrm rot="5400000">
            <a:off x="1476378"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7"/>
          <p:cNvSpPr/>
          <p:nvPr/>
        </p:nvSpPr>
        <p:spPr>
          <a:xfrm rot="-5400000">
            <a:off x="1690750" y="4548000"/>
            <a:ext cx="428700" cy="762000"/>
          </a:xfrm>
          <a:prstGeom prst="rtTriangl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7"/>
          <p:cNvSpPr/>
          <p:nvPr/>
        </p:nvSpPr>
        <p:spPr>
          <a:xfrm rot="-5400000">
            <a:off x="1476512" y="47628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7"/>
          <p:cNvSpPr/>
          <p:nvPr/>
        </p:nvSpPr>
        <p:spPr>
          <a:xfrm flipH="1" rot="-5400000">
            <a:off x="714548" y="176194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7"/>
          <p:cNvSpPr/>
          <p:nvPr/>
        </p:nvSpPr>
        <p:spPr>
          <a:xfrm rot="5400000">
            <a:off x="-47550" y="90479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7"/>
          <p:cNvSpPr/>
          <p:nvPr/>
        </p:nvSpPr>
        <p:spPr>
          <a:xfrm rot="-5400000">
            <a:off x="1476512"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7"/>
          <p:cNvSpPr/>
          <p:nvPr/>
        </p:nvSpPr>
        <p:spPr>
          <a:xfrm flipH="1" rot="-5400000">
            <a:off x="714548" y="4755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p:nvPr/>
        </p:nvSpPr>
        <p:spPr>
          <a:xfrm flipH="1" rot="-5400000">
            <a:off x="714548" y="904795"/>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7"/>
          <p:cNvSpPr/>
          <p:nvPr/>
        </p:nvSpPr>
        <p:spPr>
          <a:xfrm rot="-5400000">
            <a:off x="166784" y="4548000"/>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7"/>
          <p:cNvSpPr/>
          <p:nvPr/>
        </p:nvSpPr>
        <p:spPr>
          <a:xfrm flipH="1" rot="-5400000">
            <a:off x="166707"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p:nvPr/>
        </p:nvSpPr>
        <p:spPr>
          <a:xfrm flipH="1" rot="-5400000">
            <a:off x="1690635"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7"/>
          <p:cNvSpPr/>
          <p:nvPr/>
        </p:nvSpPr>
        <p:spPr>
          <a:xfrm flipH="1" rot="5400000">
            <a:off x="714337" y="47628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7"/>
          <p:cNvSpPr/>
          <p:nvPr/>
        </p:nvSpPr>
        <p:spPr>
          <a:xfrm flipH="1" rot="5400000">
            <a:off x="714337"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rot="-5400000">
            <a:off x="-47416" y="133352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rot="5400000">
            <a:off x="1476378" y="475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p:nvPr/>
        </p:nvSpPr>
        <p:spPr>
          <a:xfrm rot="5400000">
            <a:off x="1476378" y="90479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7"/>
          <p:cNvSpPr/>
          <p:nvPr/>
        </p:nvSpPr>
        <p:spPr>
          <a:xfrm flipH="1" rot="5400000">
            <a:off x="928614" y="4548000"/>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p:nvPr/>
        </p:nvSpPr>
        <p:spPr>
          <a:xfrm rot="5400000">
            <a:off x="928614" y="-166445"/>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7"/>
          <p:cNvSpPr/>
          <p:nvPr/>
        </p:nvSpPr>
        <p:spPr>
          <a:xfrm rot="5400000">
            <a:off x="-47550"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7"/>
          <p:cNvSpPr/>
          <p:nvPr/>
        </p:nvSpPr>
        <p:spPr>
          <a:xfrm rot="-5400000">
            <a:off x="-47416" y="219070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7"/>
          <p:cNvSpPr/>
          <p:nvPr/>
        </p:nvSpPr>
        <p:spPr>
          <a:xfrm rot="5400000">
            <a:off x="1476378"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rot="-5400000">
            <a:off x="1476512" y="219070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p:nvPr/>
        </p:nvSpPr>
        <p:spPr>
          <a:xfrm flipH="1" rot="-5400000">
            <a:off x="714548" y="347636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7"/>
          <p:cNvSpPr/>
          <p:nvPr/>
        </p:nvSpPr>
        <p:spPr>
          <a:xfrm rot="5400000">
            <a:off x="-47550" y="261922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p:nvPr/>
        </p:nvSpPr>
        <p:spPr>
          <a:xfrm rot="-5400000">
            <a:off x="1476512"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7"/>
          <p:cNvSpPr/>
          <p:nvPr/>
        </p:nvSpPr>
        <p:spPr>
          <a:xfrm flipH="1" rot="-5400000">
            <a:off x="714548" y="261922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7"/>
          <p:cNvSpPr/>
          <p:nvPr/>
        </p:nvSpPr>
        <p:spPr>
          <a:xfrm flipH="1" rot="5400000">
            <a:off x="714337" y="219070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7"/>
          <p:cNvSpPr/>
          <p:nvPr/>
        </p:nvSpPr>
        <p:spPr>
          <a:xfrm flipH="1" rot="5400000">
            <a:off x="714337"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7"/>
          <p:cNvSpPr/>
          <p:nvPr/>
        </p:nvSpPr>
        <p:spPr>
          <a:xfrm rot="-5400000">
            <a:off x="-47416" y="30479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7"/>
          <p:cNvSpPr/>
          <p:nvPr/>
        </p:nvSpPr>
        <p:spPr>
          <a:xfrm rot="5400000">
            <a:off x="1476378" y="2619221"/>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7"/>
          <p:cNvSpPr/>
          <p:nvPr/>
        </p:nvSpPr>
        <p:spPr>
          <a:xfrm rot="-5400000">
            <a:off x="-47416" y="390532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7"/>
          <p:cNvSpPr/>
          <p:nvPr/>
        </p:nvSpPr>
        <p:spPr>
          <a:xfrm rot="-5400000">
            <a:off x="1476512" y="390532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7"/>
          <p:cNvSpPr/>
          <p:nvPr/>
        </p:nvSpPr>
        <p:spPr>
          <a:xfrm rot="5400000">
            <a:off x="-47550" y="433384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7"/>
          <p:cNvSpPr/>
          <p:nvPr/>
        </p:nvSpPr>
        <p:spPr>
          <a:xfrm flipH="1" rot="-5400000">
            <a:off x="714548" y="433384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7"/>
          <p:cNvSpPr/>
          <p:nvPr/>
        </p:nvSpPr>
        <p:spPr>
          <a:xfrm flipH="1" rot="5400000">
            <a:off x="714337" y="390532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7"/>
          <p:cNvSpPr/>
          <p:nvPr/>
        </p:nvSpPr>
        <p:spPr>
          <a:xfrm rot="5400000">
            <a:off x="1476416" y="4333549"/>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7"/>
          <p:cNvSpPr txBox="1"/>
          <p:nvPr>
            <p:ph type="title"/>
          </p:nvPr>
        </p:nvSpPr>
        <p:spPr>
          <a:xfrm>
            <a:off x="2894475" y="450971"/>
            <a:ext cx="5740800" cy="1442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3600">
                <a:solidFill>
                  <a:srgbClr val="212121"/>
                </a:solidFill>
              </a:defRPr>
            </a:lvl1pPr>
            <a:lvl2pPr lvl="1" algn="l">
              <a:lnSpc>
                <a:spcPct val="100000"/>
              </a:lnSpc>
              <a:spcBef>
                <a:spcPts val="0"/>
              </a:spcBef>
              <a:spcAft>
                <a:spcPts val="0"/>
              </a:spcAft>
              <a:buNone/>
              <a:defRPr b="1" sz="3600">
                <a:solidFill>
                  <a:srgbClr val="212121"/>
                </a:solidFill>
              </a:defRPr>
            </a:lvl2pPr>
            <a:lvl3pPr lvl="2" algn="l">
              <a:lnSpc>
                <a:spcPct val="100000"/>
              </a:lnSpc>
              <a:spcBef>
                <a:spcPts val="0"/>
              </a:spcBef>
              <a:spcAft>
                <a:spcPts val="0"/>
              </a:spcAft>
              <a:buNone/>
              <a:defRPr b="1" sz="3600">
                <a:solidFill>
                  <a:srgbClr val="212121"/>
                </a:solidFill>
              </a:defRPr>
            </a:lvl3pPr>
            <a:lvl4pPr lvl="3" algn="l">
              <a:lnSpc>
                <a:spcPct val="100000"/>
              </a:lnSpc>
              <a:spcBef>
                <a:spcPts val="0"/>
              </a:spcBef>
              <a:spcAft>
                <a:spcPts val="0"/>
              </a:spcAft>
              <a:buNone/>
              <a:defRPr b="1" sz="3600">
                <a:solidFill>
                  <a:srgbClr val="212121"/>
                </a:solidFill>
              </a:defRPr>
            </a:lvl4pPr>
            <a:lvl5pPr lvl="4" algn="l">
              <a:lnSpc>
                <a:spcPct val="100000"/>
              </a:lnSpc>
              <a:spcBef>
                <a:spcPts val="0"/>
              </a:spcBef>
              <a:spcAft>
                <a:spcPts val="0"/>
              </a:spcAft>
              <a:buNone/>
              <a:defRPr b="1" sz="3600">
                <a:solidFill>
                  <a:srgbClr val="212121"/>
                </a:solidFill>
              </a:defRPr>
            </a:lvl5pPr>
            <a:lvl6pPr lvl="5" algn="l">
              <a:lnSpc>
                <a:spcPct val="100000"/>
              </a:lnSpc>
              <a:spcBef>
                <a:spcPts val="0"/>
              </a:spcBef>
              <a:spcAft>
                <a:spcPts val="0"/>
              </a:spcAft>
              <a:buNone/>
              <a:defRPr b="1" sz="3600">
                <a:solidFill>
                  <a:srgbClr val="212121"/>
                </a:solidFill>
              </a:defRPr>
            </a:lvl6pPr>
            <a:lvl7pPr lvl="6" algn="l">
              <a:lnSpc>
                <a:spcPct val="100000"/>
              </a:lnSpc>
              <a:spcBef>
                <a:spcPts val="0"/>
              </a:spcBef>
              <a:spcAft>
                <a:spcPts val="0"/>
              </a:spcAft>
              <a:buNone/>
              <a:defRPr b="1" sz="3600">
                <a:solidFill>
                  <a:srgbClr val="212121"/>
                </a:solidFill>
              </a:defRPr>
            </a:lvl7pPr>
            <a:lvl8pPr lvl="7" algn="l">
              <a:lnSpc>
                <a:spcPct val="100000"/>
              </a:lnSpc>
              <a:spcBef>
                <a:spcPts val="0"/>
              </a:spcBef>
              <a:spcAft>
                <a:spcPts val="0"/>
              </a:spcAft>
              <a:buNone/>
              <a:defRPr b="1" sz="3600">
                <a:solidFill>
                  <a:srgbClr val="212121"/>
                </a:solidFill>
              </a:defRPr>
            </a:lvl8pPr>
            <a:lvl9pPr lvl="8" algn="l">
              <a:lnSpc>
                <a:spcPct val="100000"/>
              </a:lnSpc>
              <a:spcBef>
                <a:spcPts val="0"/>
              </a:spcBef>
              <a:spcAft>
                <a:spcPts val="0"/>
              </a:spcAft>
              <a:buNone/>
              <a:defRPr b="1" sz="3600">
                <a:solidFill>
                  <a:srgbClr val="212121"/>
                </a:solidFill>
              </a:defRPr>
            </a:lvl9pPr>
          </a:lstStyle>
          <a:p/>
        </p:txBody>
      </p:sp>
      <p:sp>
        <p:nvSpPr>
          <p:cNvPr id="115" name="Google Shape;115;p17"/>
          <p:cNvSpPr txBox="1"/>
          <p:nvPr>
            <p:ph idx="1" type="body"/>
          </p:nvPr>
        </p:nvSpPr>
        <p:spPr>
          <a:xfrm>
            <a:off x="2894475" y="1938950"/>
            <a:ext cx="5740800" cy="2649000"/>
          </a:xfrm>
          <a:prstGeom prst="rect">
            <a:avLst/>
          </a:prstGeom>
          <a:noFill/>
        </p:spPr>
        <p:txBody>
          <a:bodyPr anchorCtr="0" anchor="t" bIns="91425" lIns="91425" spcFirstLastPara="1" rIns="91425" wrap="square" tIns="91425">
            <a:normAutofit/>
          </a:bodyPr>
          <a:lstStyle>
            <a:lvl1pPr indent="-355600" lvl="0" marL="457200" algn="l">
              <a:lnSpc>
                <a:spcPct val="115000"/>
              </a:lnSpc>
              <a:spcBef>
                <a:spcPts val="0"/>
              </a:spcBef>
              <a:spcAft>
                <a:spcPts val="0"/>
              </a:spcAft>
              <a:buClr>
                <a:srgbClr val="616161"/>
              </a:buClr>
              <a:buSzPts val="2000"/>
              <a:buChar char="●"/>
              <a:defRPr sz="2000">
                <a:solidFill>
                  <a:srgbClr val="616161"/>
                </a:solidFill>
              </a:defRPr>
            </a:lvl1pPr>
            <a:lvl2pPr indent="-330200" lvl="1" marL="914400" algn="l">
              <a:lnSpc>
                <a:spcPct val="115000"/>
              </a:lnSpc>
              <a:spcBef>
                <a:spcPts val="0"/>
              </a:spcBef>
              <a:spcAft>
                <a:spcPts val="0"/>
              </a:spcAft>
              <a:buClr>
                <a:srgbClr val="616161"/>
              </a:buClr>
              <a:buSzPts val="1600"/>
              <a:buChar char="○"/>
              <a:defRPr sz="1600">
                <a:solidFill>
                  <a:srgbClr val="616161"/>
                </a:solidFill>
              </a:defRPr>
            </a:lvl2pPr>
            <a:lvl3pPr indent="-330200" lvl="2" marL="1371600" algn="l">
              <a:lnSpc>
                <a:spcPct val="115000"/>
              </a:lnSpc>
              <a:spcBef>
                <a:spcPts val="0"/>
              </a:spcBef>
              <a:spcAft>
                <a:spcPts val="0"/>
              </a:spcAft>
              <a:buClr>
                <a:srgbClr val="616161"/>
              </a:buClr>
              <a:buSzPts val="1600"/>
              <a:buChar char="■"/>
              <a:defRPr sz="1600">
                <a:solidFill>
                  <a:srgbClr val="616161"/>
                </a:solidFill>
              </a:defRPr>
            </a:lvl3pPr>
            <a:lvl4pPr indent="-330200" lvl="3" marL="1828800" algn="l">
              <a:lnSpc>
                <a:spcPct val="115000"/>
              </a:lnSpc>
              <a:spcBef>
                <a:spcPts val="0"/>
              </a:spcBef>
              <a:spcAft>
                <a:spcPts val="0"/>
              </a:spcAft>
              <a:buClr>
                <a:srgbClr val="616161"/>
              </a:buClr>
              <a:buSzPts val="1600"/>
              <a:buChar char="●"/>
              <a:defRPr sz="1600">
                <a:solidFill>
                  <a:srgbClr val="616161"/>
                </a:solidFill>
              </a:defRPr>
            </a:lvl4pPr>
            <a:lvl5pPr indent="-330200" lvl="4" marL="2286000" algn="l">
              <a:lnSpc>
                <a:spcPct val="115000"/>
              </a:lnSpc>
              <a:spcBef>
                <a:spcPts val="0"/>
              </a:spcBef>
              <a:spcAft>
                <a:spcPts val="0"/>
              </a:spcAft>
              <a:buClr>
                <a:srgbClr val="616161"/>
              </a:buClr>
              <a:buSzPts val="1600"/>
              <a:buChar char="○"/>
              <a:defRPr sz="1600">
                <a:solidFill>
                  <a:srgbClr val="616161"/>
                </a:solidFill>
              </a:defRPr>
            </a:lvl5pPr>
            <a:lvl6pPr indent="-330200" lvl="5" marL="2743200" algn="l">
              <a:lnSpc>
                <a:spcPct val="115000"/>
              </a:lnSpc>
              <a:spcBef>
                <a:spcPts val="0"/>
              </a:spcBef>
              <a:spcAft>
                <a:spcPts val="0"/>
              </a:spcAft>
              <a:buClr>
                <a:srgbClr val="616161"/>
              </a:buClr>
              <a:buSzPts val="1600"/>
              <a:buChar char="■"/>
              <a:defRPr sz="1600">
                <a:solidFill>
                  <a:srgbClr val="616161"/>
                </a:solidFill>
              </a:defRPr>
            </a:lvl6pPr>
            <a:lvl7pPr indent="-330200" lvl="6" marL="3200400" algn="l">
              <a:lnSpc>
                <a:spcPct val="115000"/>
              </a:lnSpc>
              <a:spcBef>
                <a:spcPts val="0"/>
              </a:spcBef>
              <a:spcAft>
                <a:spcPts val="0"/>
              </a:spcAft>
              <a:buClr>
                <a:srgbClr val="616161"/>
              </a:buClr>
              <a:buSzPts val="1600"/>
              <a:buChar char="●"/>
              <a:defRPr sz="1600">
                <a:solidFill>
                  <a:srgbClr val="616161"/>
                </a:solidFill>
              </a:defRPr>
            </a:lvl7pPr>
            <a:lvl8pPr indent="-330200" lvl="7" marL="3657600" algn="l">
              <a:lnSpc>
                <a:spcPct val="115000"/>
              </a:lnSpc>
              <a:spcBef>
                <a:spcPts val="0"/>
              </a:spcBef>
              <a:spcAft>
                <a:spcPts val="0"/>
              </a:spcAft>
              <a:buClr>
                <a:srgbClr val="616161"/>
              </a:buClr>
              <a:buSzPts val="1600"/>
              <a:buChar char="○"/>
              <a:defRPr sz="1600">
                <a:solidFill>
                  <a:srgbClr val="616161"/>
                </a:solidFill>
              </a:defRPr>
            </a:lvl8pPr>
            <a:lvl9pPr indent="-330200" lvl="8" marL="4114800" algn="l">
              <a:lnSpc>
                <a:spcPct val="115000"/>
              </a:lnSpc>
              <a:spcBef>
                <a:spcPts val="0"/>
              </a:spcBef>
              <a:spcAft>
                <a:spcPts val="0"/>
              </a:spcAft>
              <a:buClr>
                <a:srgbClr val="616161"/>
              </a:buClr>
              <a:buSzPts val="1600"/>
              <a:buChar char="■"/>
              <a:defRPr sz="1600">
                <a:solidFill>
                  <a:srgbClr val="616161"/>
                </a:solidFill>
              </a:defRPr>
            </a:lvl9pPr>
          </a:lstStyle>
          <a:p/>
        </p:txBody>
      </p:sp>
      <p:sp>
        <p:nvSpPr>
          <p:cNvPr id="116" name="Google Shape;116;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0">
  <p:cSld name="AUTOLAYOUT_27">
    <p:bg>
      <p:bgPr>
        <a:solidFill>
          <a:srgbClr val="FFFFFF"/>
        </a:solidFill>
      </p:bgPr>
    </p:bg>
    <p:spTree>
      <p:nvGrpSpPr>
        <p:cNvPr id="117" name="Shape 117"/>
        <p:cNvGrpSpPr/>
        <p:nvPr/>
      </p:nvGrpSpPr>
      <p:grpSpPr>
        <a:xfrm>
          <a:off x="0" y="0"/>
          <a:ext cx="0" cy="0"/>
          <a:chOff x="0" y="0"/>
          <a:chExt cx="0" cy="0"/>
        </a:xfrm>
      </p:grpSpPr>
      <p:sp>
        <p:nvSpPr>
          <p:cNvPr id="118" name="Google Shape;118;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8"/>
          <p:cNvSpPr/>
          <p:nvPr/>
        </p:nvSpPr>
        <p:spPr>
          <a:xfrm>
            <a:off x="188400" y="188400"/>
            <a:ext cx="8767200" cy="47667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8"/>
          <p:cNvSpPr/>
          <p:nvPr/>
        </p:nvSpPr>
        <p:spPr>
          <a:xfrm>
            <a:off x="282600" y="282600"/>
            <a:ext cx="8578800" cy="457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1" name="Google Shape;121;p18"/>
          <p:cNvCxnSpPr/>
          <p:nvPr/>
        </p:nvCxnSpPr>
        <p:spPr>
          <a:xfrm>
            <a:off x="282600" y="4607275"/>
            <a:ext cx="423000" cy="0"/>
          </a:xfrm>
          <a:prstGeom prst="straightConnector1">
            <a:avLst/>
          </a:prstGeom>
          <a:noFill/>
          <a:ln cap="flat" cmpd="sng" w="19050">
            <a:solidFill>
              <a:schemeClr val="dk1"/>
            </a:solidFill>
            <a:prstDash val="solid"/>
            <a:round/>
            <a:headEnd len="sm" w="sm" type="none"/>
            <a:tailEnd len="sm" w="sm" type="none"/>
          </a:ln>
        </p:spPr>
      </p:cxnSp>
      <p:cxnSp>
        <p:nvCxnSpPr>
          <p:cNvPr id="122" name="Google Shape;122;p18"/>
          <p:cNvCxnSpPr/>
          <p:nvPr/>
        </p:nvCxnSpPr>
        <p:spPr>
          <a:xfrm>
            <a:off x="8438400" y="536225"/>
            <a:ext cx="423000" cy="0"/>
          </a:xfrm>
          <a:prstGeom prst="straightConnector1">
            <a:avLst/>
          </a:prstGeom>
          <a:noFill/>
          <a:ln cap="flat" cmpd="sng" w="19050">
            <a:solidFill>
              <a:schemeClr val="dk1"/>
            </a:solidFill>
            <a:prstDash val="solid"/>
            <a:round/>
            <a:headEnd len="sm" w="sm" type="none"/>
            <a:tailEnd len="sm" w="sm" type="none"/>
          </a:ln>
        </p:spPr>
      </p:cxnSp>
      <p:sp>
        <p:nvSpPr>
          <p:cNvPr id="123" name="Google Shape;123;p18"/>
          <p:cNvSpPr txBox="1"/>
          <p:nvPr>
            <p:ph type="title"/>
          </p:nvPr>
        </p:nvSpPr>
        <p:spPr>
          <a:xfrm>
            <a:off x="705600" y="1415400"/>
            <a:ext cx="3394200" cy="2249700"/>
          </a:xfrm>
          <a:prstGeom prst="rect">
            <a:avLst/>
          </a:prstGeom>
          <a:noFill/>
        </p:spPr>
        <p:txBody>
          <a:bodyPr anchorCtr="0" anchor="ctr" bIns="91425" lIns="91425" spcFirstLastPara="1" rIns="91425" wrap="square" tIns="91425">
            <a:normAutofit/>
          </a:bodyPr>
          <a:lstStyle>
            <a:lvl1pPr lvl="0" algn="r">
              <a:lnSpc>
                <a:spcPct val="100000"/>
              </a:lnSpc>
              <a:spcBef>
                <a:spcPts val="0"/>
              </a:spcBef>
              <a:spcAft>
                <a:spcPts val="0"/>
              </a:spcAft>
              <a:buNone/>
              <a:defRPr b="1" sz="2400">
                <a:solidFill>
                  <a:schemeClr val="lt2"/>
                </a:solidFill>
              </a:defRPr>
            </a:lvl1pPr>
            <a:lvl2pPr lvl="1" algn="r">
              <a:lnSpc>
                <a:spcPct val="100000"/>
              </a:lnSpc>
              <a:spcBef>
                <a:spcPts val="0"/>
              </a:spcBef>
              <a:spcAft>
                <a:spcPts val="0"/>
              </a:spcAft>
              <a:buNone/>
              <a:defRPr b="1" sz="2400">
                <a:solidFill>
                  <a:schemeClr val="lt2"/>
                </a:solidFill>
              </a:defRPr>
            </a:lvl2pPr>
            <a:lvl3pPr lvl="2" algn="r">
              <a:lnSpc>
                <a:spcPct val="100000"/>
              </a:lnSpc>
              <a:spcBef>
                <a:spcPts val="0"/>
              </a:spcBef>
              <a:spcAft>
                <a:spcPts val="0"/>
              </a:spcAft>
              <a:buNone/>
              <a:defRPr b="1" sz="2400">
                <a:solidFill>
                  <a:schemeClr val="lt2"/>
                </a:solidFill>
              </a:defRPr>
            </a:lvl3pPr>
            <a:lvl4pPr lvl="3" algn="r">
              <a:lnSpc>
                <a:spcPct val="100000"/>
              </a:lnSpc>
              <a:spcBef>
                <a:spcPts val="0"/>
              </a:spcBef>
              <a:spcAft>
                <a:spcPts val="0"/>
              </a:spcAft>
              <a:buNone/>
              <a:defRPr b="1" sz="2400">
                <a:solidFill>
                  <a:schemeClr val="lt2"/>
                </a:solidFill>
              </a:defRPr>
            </a:lvl4pPr>
            <a:lvl5pPr lvl="4" algn="r">
              <a:lnSpc>
                <a:spcPct val="100000"/>
              </a:lnSpc>
              <a:spcBef>
                <a:spcPts val="0"/>
              </a:spcBef>
              <a:spcAft>
                <a:spcPts val="0"/>
              </a:spcAft>
              <a:buNone/>
              <a:defRPr b="1" sz="2400">
                <a:solidFill>
                  <a:schemeClr val="lt2"/>
                </a:solidFill>
              </a:defRPr>
            </a:lvl5pPr>
            <a:lvl6pPr lvl="5" algn="r">
              <a:lnSpc>
                <a:spcPct val="100000"/>
              </a:lnSpc>
              <a:spcBef>
                <a:spcPts val="0"/>
              </a:spcBef>
              <a:spcAft>
                <a:spcPts val="0"/>
              </a:spcAft>
              <a:buNone/>
              <a:defRPr b="1" sz="2400">
                <a:solidFill>
                  <a:schemeClr val="lt2"/>
                </a:solidFill>
              </a:defRPr>
            </a:lvl6pPr>
            <a:lvl7pPr lvl="6" algn="r">
              <a:lnSpc>
                <a:spcPct val="100000"/>
              </a:lnSpc>
              <a:spcBef>
                <a:spcPts val="0"/>
              </a:spcBef>
              <a:spcAft>
                <a:spcPts val="0"/>
              </a:spcAft>
              <a:buNone/>
              <a:defRPr b="1" sz="2400">
                <a:solidFill>
                  <a:schemeClr val="lt2"/>
                </a:solidFill>
              </a:defRPr>
            </a:lvl7pPr>
            <a:lvl8pPr lvl="7" algn="r">
              <a:lnSpc>
                <a:spcPct val="100000"/>
              </a:lnSpc>
              <a:spcBef>
                <a:spcPts val="0"/>
              </a:spcBef>
              <a:spcAft>
                <a:spcPts val="0"/>
              </a:spcAft>
              <a:buNone/>
              <a:defRPr b="1" sz="2400">
                <a:solidFill>
                  <a:schemeClr val="lt2"/>
                </a:solidFill>
              </a:defRPr>
            </a:lvl8pPr>
            <a:lvl9pPr lvl="8" algn="r">
              <a:lnSpc>
                <a:spcPct val="100000"/>
              </a:lnSpc>
              <a:spcBef>
                <a:spcPts val="0"/>
              </a:spcBef>
              <a:spcAft>
                <a:spcPts val="0"/>
              </a:spcAft>
              <a:buNone/>
              <a:defRPr b="1" sz="2400">
                <a:solidFill>
                  <a:schemeClr val="lt2"/>
                </a:solidFill>
              </a:defRPr>
            </a:lvl9pPr>
          </a:lstStyle>
          <a:p/>
        </p:txBody>
      </p:sp>
      <p:sp>
        <p:nvSpPr>
          <p:cNvPr id="124" name="Google Shape;124;p18"/>
          <p:cNvSpPr txBox="1"/>
          <p:nvPr>
            <p:ph idx="1" type="body"/>
          </p:nvPr>
        </p:nvSpPr>
        <p:spPr>
          <a:xfrm>
            <a:off x="4252525" y="836250"/>
            <a:ext cx="4185900" cy="3408000"/>
          </a:xfrm>
          <a:prstGeom prst="rect">
            <a:avLst/>
          </a:prstGeom>
          <a:noFill/>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25" name="Google Shape;125;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9">
  <p:cSld name="AUTOLAYOUT_28">
    <p:bg>
      <p:bgPr>
        <a:solidFill>
          <a:srgbClr val="FFFFFF"/>
        </a:solidFill>
      </p:bgPr>
    </p:bg>
    <p:spTree>
      <p:nvGrpSpPr>
        <p:cNvPr id="126" name="Shape 126"/>
        <p:cNvGrpSpPr/>
        <p:nvPr/>
      </p:nvGrpSpPr>
      <p:grpSpPr>
        <a:xfrm>
          <a:off x="0" y="0"/>
          <a:ext cx="0" cy="0"/>
          <a:chOff x="0" y="0"/>
          <a:chExt cx="0" cy="0"/>
        </a:xfrm>
      </p:grpSpPr>
      <p:sp>
        <p:nvSpPr>
          <p:cNvPr id="127" name="Google Shape;127;p19"/>
          <p:cNvSpPr/>
          <p:nvPr/>
        </p:nvSpPr>
        <p:spPr>
          <a:xfrm>
            <a:off x="0" y="0"/>
            <a:ext cx="9144000" cy="51435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1991911" y="761566"/>
            <a:ext cx="5160300" cy="2956500"/>
          </a:xfrm>
          <a:prstGeom prst="rect">
            <a:avLst/>
          </a:prstGeom>
          <a:no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p:nvPr/>
        </p:nvSpPr>
        <p:spPr>
          <a:xfrm>
            <a:off x="2141802" y="3281518"/>
            <a:ext cx="283200" cy="283200"/>
          </a:xfrm>
          <a:prstGeom prst="ellips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6683830" y="3281518"/>
            <a:ext cx="327300" cy="2832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9"/>
          <p:cNvSpPr/>
          <p:nvPr/>
        </p:nvSpPr>
        <p:spPr>
          <a:xfrm rot="2700000">
            <a:off x="2275140" y="881424"/>
            <a:ext cx="16546" cy="359352"/>
          </a:xfrm>
          <a:prstGeom prst="rect">
            <a:avLst/>
          </a:prstGeom>
          <a:solidFill>
            <a:srgbClr val="FFFFFF"/>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6728060" y="919458"/>
            <a:ext cx="283200" cy="283200"/>
          </a:xfrm>
          <a:prstGeom prst="ellipse">
            <a:avLst/>
          </a:prstGeom>
          <a:solidFill>
            <a:srgbClr val="FFFFFF"/>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9"/>
          <p:cNvSpPr txBox="1"/>
          <p:nvPr>
            <p:ph type="ctrTitle"/>
          </p:nvPr>
        </p:nvSpPr>
        <p:spPr>
          <a:xfrm>
            <a:off x="2151450" y="1662950"/>
            <a:ext cx="4820100" cy="1153800"/>
          </a:xfrm>
          <a:prstGeom prst="rect">
            <a:avLst/>
          </a:prstGeom>
          <a:noFill/>
        </p:spPr>
        <p:txBody>
          <a:bodyPr anchorCtr="0" anchor="t" bIns="91425" lIns="91425" spcFirstLastPara="1" rIns="91425" wrap="square" tIns="91425">
            <a:normAutofit/>
          </a:bodyPr>
          <a:lstStyle>
            <a:lvl1pPr lvl="0" algn="ctr">
              <a:lnSpc>
                <a:spcPct val="100000"/>
              </a:lnSpc>
              <a:spcBef>
                <a:spcPts val="0"/>
              </a:spcBef>
              <a:spcAft>
                <a:spcPts val="0"/>
              </a:spcAft>
              <a:buClr>
                <a:srgbClr val="212121"/>
              </a:buClr>
              <a:buSzPts val="3600"/>
              <a:buNone/>
              <a:defRPr b="1" sz="3600">
                <a:solidFill>
                  <a:srgbClr val="212121"/>
                </a:solidFill>
              </a:defRPr>
            </a:lvl1pPr>
            <a:lvl2pPr lvl="1" algn="ctr">
              <a:lnSpc>
                <a:spcPct val="100000"/>
              </a:lnSpc>
              <a:spcBef>
                <a:spcPts val="0"/>
              </a:spcBef>
              <a:spcAft>
                <a:spcPts val="0"/>
              </a:spcAft>
              <a:buClr>
                <a:srgbClr val="212121"/>
              </a:buClr>
              <a:buSzPts val="3600"/>
              <a:buNone/>
              <a:defRPr b="1" sz="3600">
                <a:solidFill>
                  <a:srgbClr val="212121"/>
                </a:solidFill>
              </a:defRPr>
            </a:lvl2pPr>
            <a:lvl3pPr lvl="2" algn="ctr">
              <a:lnSpc>
                <a:spcPct val="100000"/>
              </a:lnSpc>
              <a:spcBef>
                <a:spcPts val="0"/>
              </a:spcBef>
              <a:spcAft>
                <a:spcPts val="0"/>
              </a:spcAft>
              <a:buClr>
                <a:srgbClr val="212121"/>
              </a:buClr>
              <a:buSzPts val="3600"/>
              <a:buNone/>
              <a:defRPr b="1" sz="3600">
                <a:solidFill>
                  <a:srgbClr val="212121"/>
                </a:solidFill>
              </a:defRPr>
            </a:lvl3pPr>
            <a:lvl4pPr lvl="3" algn="ctr">
              <a:lnSpc>
                <a:spcPct val="100000"/>
              </a:lnSpc>
              <a:spcBef>
                <a:spcPts val="0"/>
              </a:spcBef>
              <a:spcAft>
                <a:spcPts val="0"/>
              </a:spcAft>
              <a:buClr>
                <a:srgbClr val="212121"/>
              </a:buClr>
              <a:buSzPts val="3600"/>
              <a:buNone/>
              <a:defRPr b="1" sz="3600">
                <a:solidFill>
                  <a:srgbClr val="212121"/>
                </a:solidFill>
              </a:defRPr>
            </a:lvl4pPr>
            <a:lvl5pPr lvl="4" algn="ctr">
              <a:lnSpc>
                <a:spcPct val="100000"/>
              </a:lnSpc>
              <a:spcBef>
                <a:spcPts val="0"/>
              </a:spcBef>
              <a:spcAft>
                <a:spcPts val="0"/>
              </a:spcAft>
              <a:buClr>
                <a:srgbClr val="212121"/>
              </a:buClr>
              <a:buSzPts val="3600"/>
              <a:buNone/>
              <a:defRPr b="1" sz="3600">
                <a:solidFill>
                  <a:srgbClr val="212121"/>
                </a:solidFill>
              </a:defRPr>
            </a:lvl5pPr>
            <a:lvl6pPr lvl="5" algn="ctr">
              <a:lnSpc>
                <a:spcPct val="100000"/>
              </a:lnSpc>
              <a:spcBef>
                <a:spcPts val="0"/>
              </a:spcBef>
              <a:spcAft>
                <a:spcPts val="0"/>
              </a:spcAft>
              <a:buClr>
                <a:srgbClr val="212121"/>
              </a:buClr>
              <a:buSzPts val="3600"/>
              <a:buNone/>
              <a:defRPr b="1" sz="3600">
                <a:solidFill>
                  <a:srgbClr val="212121"/>
                </a:solidFill>
              </a:defRPr>
            </a:lvl6pPr>
            <a:lvl7pPr lvl="6" algn="ctr">
              <a:lnSpc>
                <a:spcPct val="100000"/>
              </a:lnSpc>
              <a:spcBef>
                <a:spcPts val="0"/>
              </a:spcBef>
              <a:spcAft>
                <a:spcPts val="0"/>
              </a:spcAft>
              <a:buClr>
                <a:srgbClr val="212121"/>
              </a:buClr>
              <a:buSzPts val="3600"/>
              <a:buNone/>
              <a:defRPr b="1" sz="3600">
                <a:solidFill>
                  <a:srgbClr val="212121"/>
                </a:solidFill>
              </a:defRPr>
            </a:lvl7pPr>
            <a:lvl8pPr lvl="7" algn="ctr">
              <a:lnSpc>
                <a:spcPct val="100000"/>
              </a:lnSpc>
              <a:spcBef>
                <a:spcPts val="0"/>
              </a:spcBef>
              <a:spcAft>
                <a:spcPts val="0"/>
              </a:spcAft>
              <a:buClr>
                <a:srgbClr val="212121"/>
              </a:buClr>
              <a:buSzPts val="3600"/>
              <a:buNone/>
              <a:defRPr b="1" sz="3600">
                <a:solidFill>
                  <a:srgbClr val="212121"/>
                </a:solidFill>
              </a:defRPr>
            </a:lvl8pPr>
            <a:lvl9pPr lvl="8" algn="ctr">
              <a:lnSpc>
                <a:spcPct val="100000"/>
              </a:lnSpc>
              <a:spcBef>
                <a:spcPts val="0"/>
              </a:spcBef>
              <a:spcAft>
                <a:spcPts val="0"/>
              </a:spcAft>
              <a:buClr>
                <a:srgbClr val="212121"/>
              </a:buClr>
              <a:buSzPts val="3600"/>
              <a:buNone/>
              <a:defRPr b="1" sz="3600">
                <a:solidFill>
                  <a:srgbClr val="212121"/>
                </a:solidFill>
              </a:defRPr>
            </a:lvl9pPr>
          </a:lstStyle>
          <a:p/>
        </p:txBody>
      </p:sp>
      <p:sp>
        <p:nvSpPr>
          <p:cNvPr id="134" name="Google Shape;134;p19"/>
          <p:cNvSpPr txBox="1"/>
          <p:nvPr>
            <p:ph idx="1" type="subTitle"/>
          </p:nvPr>
        </p:nvSpPr>
        <p:spPr>
          <a:xfrm>
            <a:off x="1991850" y="3870425"/>
            <a:ext cx="5160300" cy="511500"/>
          </a:xfrm>
          <a:prstGeom prst="rect">
            <a:avLst/>
          </a:prstGeom>
          <a:noFill/>
        </p:spPr>
        <p:txBody>
          <a:bodyPr anchorCtr="0" anchor="t" bIns="91425" lIns="91425" spcFirstLastPara="1" rIns="91425" wrap="square" tIns="91425">
            <a:normAutofit/>
          </a:bodyPr>
          <a:lstStyle>
            <a:lvl1pPr lvl="0" algn="r">
              <a:lnSpc>
                <a:spcPct val="100000"/>
              </a:lnSpc>
              <a:spcBef>
                <a:spcPts val="0"/>
              </a:spcBef>
              <a:spcAft>
                <a:spcPts val="0"/>
              </a:spcAft>
              <a:buClr>
                <a:srgbClr val="424242"/>
              </a:buClr>
              <a:buSzPts val="1800"/>
              <a:buNone/>
              <a:defRPr sz="1800">
                <a:solidFill>
                  <a:srgbClr val="424242"/>
                </a:solidFill>
              </a:defRPr>
            </a:lvl1pPr>
            <a:lvl2pPr lvl="1" algn="r">
              <a:lnSpc>
                <a:spcPct val="100000"/>
              </a:lnSpc>
              <a:spcBef>
                <a:spcPts val="0"/>
              </a:spcBef>
              <a:spcAft>
                <a:spcPts val="0"/>
              </a:spcAft>
              <a:buClr>
                <a:srgbClr val="424242"/>
              </a:buClr>
              <a:buSzPts val="1800"/>
              <a:buNone/>
              <a:defRPr sz="1800">
                <a:solidFill>
                  <a:srgbClr val="424242"/>
                </a:solidFill>
              </a:defRPr>
            </a:lvl2pPr>
            <a:lvl3pPr lvl="2" algn="r">
              <a:lnSpc>
                <a:spcPct val="100000"/>
              </a:lnSpc>
              <a:spcBef>
                <a:spcPts val="0"/>
              </a:spcBef>
              <a:spcAft>
                <a:spcPts val="0"/>
              </a:spcAft>
              <a:buClr>
                <a:srgbClr val="424242"/>
              </a:buClr>
              <a:buSzPts val="1800"/>
              <a:buNone/>
              <a:defRPr sz="1800">
                <a:solidFill>
                  <a:srgbClr val="424242"/>
                </a:solidFill>
              </a:defRPr>
            </a:lvl3pPr>
            <a:lvl4pPr lvl="3" algn="r">
              <a:lnSpc>
                <a:spcPct val="100000"/>
              </a:lnSpc>
              <a:spcBef>
                <a:spcPts val="0"/>
              </a:spcBef>
              <a:spcAft>
                <a:spcPts val="0"/>
              </a:spcAft>
              <a:buClr>
                <a:srgbClr val="424242"/>
              </a:buClr>
              <a:buSzPts val="1800"/>
              <a:buNone/>
              <a:defRPr sz="1800">
                <a:solidFill>
                  <a:srgbClr val="424242"/>
                </a:solidFill>
              </a:defRPr>
            </a:lvl4pPr>
            <a:lvl5pPr lvl="4" algn="r">
              <a:lnSpc>
                <a:spcPct val="100000"/>
              </a:lnSpc>
              <a:spcBef>
                <a:spcPts val="0"/>
              </a:spcBef>
              <a:spcAft>
                <a:spcPts val="0"/>
              </a:spcAft>
              <a:buClr>
                <a:srgbClr val="424242"/>
              </a:buClr>
              <a:buSzPts val="1800"/>
              <a:buNone/>
              <a:defRPr sz="1800">
                <a:solidFill>
                  <a:srgbClr val="424242"/>
                </a:solidFill>
              </a:defRPr>
            </a:lvl5pPr>
            <a:lvl6pPr lvl="5" algn="r">
              <a:lnSpc>
                <a:spcPct val="100000"/>
              </a:lnSpc>
              <a:spcBef>
                <a:spcPts val="0"/>
              </a:spcBef>
              <a:spcAft>
                <a:spcPts val="0"/>
              </a:spcAft>
              <a:buClr>
                <a:srgbClr val="424242"/>
              </a:buClr>
              <a:buSzPts val="1800"/>
              <a:buNone/>
              <a:defRPr sz="1800">
                <a:solidFill>
                  <a:srgbClr val="424242"/>
                </a:solidFill>
              </a:defRPr>
            </a:lvl6pPr>
            <a:lvl7pPr lvl="6" algn="r">
              <a:lnSpc>
                <a:spcPct val="100000"/>
              </a:lnSpc>
              <a:spcBef>
                <a:spcPts val="0"/>
              </a:spcBef>
              <a:spcAft>
                <a:spcPts val="0"/>
              </a:spcAft>
              <a:buClr>
                <a:srgbClr val="424242"/>
              </a:buClr>
              <a:buSzPts val="1800"/>
              <a:buNone/>
              <a:defRPr sz="1800">
                <a:solidFill>
                  <a:srgbClr val="424242"/>
                </a:solidFill>
              </a:defRPr>
            </a:lvl7pPr>
            <a:lvl8pPr lvl="7" algn="r">
              <a:lnSpc>
                <a:spcPct val="100000"/>
              </a:lnSpc>
              <a:spcBef>
                <a:spcPts val="0"/>
              </a:spcBef>
              <a:spcAft>
                <a:spcPts val="0"/>
              </a:spcAft>
              <a:buClr>
                <a:srgbClr val="424242"/>
              </a:buClr>
              <a:buSzPts val="1800"/>
              <a:buNone/>
              <a:defRPr sz="1800">
                <a:solidFill>
                  <a:srgbClr val="424242"/>
                </a:solidFill>
              </a:defRPr>
            </a:lvl8pPr>
            <a:lvl9pPr lvl="8" algn="r">
              <a:lnSpc>
                <a:spcPct val="100000"/>
              </a:lnSpc>
              <a:spcBef>
                <a:spcPts val="0"/>
              </a:spcBef>
              <a:spcAft>
                <a:spcPts val="0"/>
              </a:spcAft>
              <a:buClr>
                <a:srgbClr val="424242"/>
              </a:buClr>
              <a:buSzPts val="1800"/>
              <a:buNone/>
              <a:defRPr sz="1800">
                <a:solidFill>
                  <a:srgbClr val="424242"/>
                </a:solidFill>
              </a:defRPr>
            </a:lvl9pPr>
          </a:lstStyle>
          <a:p/>
        </p:txBody>
      </p:sp>
      <p:sp>
        <p:nvSpPr>
          <p:cNvPr id="135" name="Google Shape;13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424242"/>
                </a:solidFill>
              </a:defRPr>
            </a:lvl1pPr>
            <a:lvl2pPr lvl="1" algn="r">
              <a:lnSpc>
                <a:spcPct val="100000"/>
              </a:lnSpc>
              <a:spcAft>
                <a:spcPts val="0"/>
              </a:spcAft>
              <a:buNone/>
              <a:defRPr sz="1000">
                <a:solidFill>
                  <a:srgbClr val="424242"/>
                </a:solidFill>
              </a:defRPr>
            </a:lvl2pPr>
            <a:lvl3pPr lvl="2" algn="r">
              <a:lnSpc>
                <a:spcPct val="100000"/>
              </a:lnSpc>
              <a:spcAft>
                <a:spcPts val="0"/>
              </a:spcAft>
              <a:buNone/>
              <a:defRPr sz="1000">
                <a:solidFill>
                  <a:srgbClr val="424242"/>
                </a:solidFill>
              </a:defRPr>
            </a:lvl3pPr>
            <a:lvl4pPr lvl="3" algn="r">
              <a:lnSpc>
                <a:spcPct val="100000"/>
              </a:lnSpc>
              <a:spcAft>
                <a:spcPts val="0"/>
              </a:spcAft>
              <a:buNone/>
              <a:defRPr sz="1000">
                <a:solidFill>
                  <a:srgbClr val="424242"/>
                </a:solidFill>
              </a:defRPr>
            </a:lvl4pPr>
            <a:lvl5pPr lvl="4" algn="r">
              <a:lnSpc>
                <a:spcPct val="100000"/>
              </a:lnSpc>
              <a:spcAft>
                <a:spcPts val="0"/>
              </a:spcAft>
              <a:buNone/>
              <a:defRPr sz="1000">
                <a:solidFill>
                  <a:srgbClr val="424242"/>
                </a:solidFill>
              </a:defRPr>
            </a:lvl5pPr>
            <a:lvl6pPr lvl="5" algn="r">
              <a:lnSpc>
                <a:spcPct val="100000"/>
              </a:lnSpc>
              <a:spcAft>
                <a:spcPts val="0"/>
              </a:spcAft>
              <a:buNone/>
              <a:defRPr sz="1000">
                <a:solidFill>
                  <a:srgbClr val="424242"/>
                </a:solidFill>
              </a:defRPr>
            </a:lvl6pPr>
            <a:lvl7pPr lvl="6" algn="r">
              <a:lnSpc>
                <a:spcPct val="100000"/>
              </a:lnSpc>
              <a:spcAft>
                <a:spcPts val="0"/>
              </a:spcAft>
              <a:buNone/>
              <a:defRPr sz="1000">
                <a:solidFill>
                  <a:srgbClr val="424242"/>
                </a:solidFill>
              </a:defRPr>
            </a:lvl7pPr>
            <a:lvl8pPr lvl="7" algn="r">
              <a:lnSpc>
                <a:spcPct val="100000"/>
              </a:lnSpc>
              <a:spcAft>
                <a:spcPts val="0"/>
              </a:spcAft>
              <a:buNone/>
              <a:defRPr sz="1000">
                <a:solidFill>
                  <a:srgbClr val="424242"/>
                </a:solidFill>
              </a:defRPr>
            </a:lvl8pPr>
            <a:lvl9pPr lvl="8" algn="r">
              <a:lnSpc>
                <a:spcPct val="100000"/>
              </a:lnSpc>
              <a:spcAft>
                <a:spcPts val="0"/>
              </a:spcAft>
              <a:buNone/>
              <a:defRPr sz="1000">
                <a:solidFill>
                  <a:srgbClr val="42424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1">
  <p:cSld name="AUTOLAYOUT_29">
    <p:bg>
      <p:bgPr>
        <a:solidFill>
          <a:srgbClr val="FFFFFF"/>
        </a:solidFill>
      </p:bgPr>
    </p:bg>
    <p:spTree>
      <p:nvGrpSpPr>
        <p:cNvPr id="136" name="Shape 136"/>
        <p:cNvGrpSpPr/>
        <p:nvPr/>
      </p:nvGrpSpPr>
      <p:grpSpPr>
        <a:xfrm>
          <a:off x="0" y="0"/>
          <a:ext cx="0" cy="0"/>
          <a:chOff x="0" y="0"/>
          <a:chExt cx="0" cy="0"/>
        </a:xfrm>
      </p:grpSpPr>
      <p:sp>
        <p:nvSpPr>
          <p:cNvPr id="137" name="Google Shape;137;p20"/>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0"/>
          <p:cNvSpPr/>
          <p:nvPr/>
        </p:nvSpPr>
        <p:spPr>
          <a:xfrm>
            <a:off x="188400" y="188400"/>
            <a:ext cx="8767200" cy="476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0"/>
          <p:cNvSpPr/>
          <p:nvPr/>
        </p:nvSpPr>
        <p:spPr>
          <a:xfrm>
            <a:off x="282600" y="282600"/>
            <a:ext cx="8578800" cy="45783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 name="Google Shape;140;p20"/>
          <p:cNvCxnSpPr/>
          <p:nvPr/>
        </p:nvCxnSpPr>
        <p:spPr>
          <a:xfrm>
            <a:off x="282600" y="4607275"/>
            <a:ext cx="423000" cy="0"/>
          </a:xfrm>
          <a:prstGeom prst="straightConnector1">
            <a:avLst/>
          </a:prstGeom>
          <a:noFill/>
          <a:ln cap="flat" cmpd="sng" w="19050">
            <a:solidFill>
              <a:schemeClr val="dk1"/>
            </a:solidFill>
            <a:prstDash val="solid"/>
            <a:round/>
            <a:headEnd len="sm" w="sm" type="none"/>
            <a:tailEnd len="sm" w="sm" type="none"/>
          </a:ln>
        </p:spPr>
      </p:cxnSp>
      <p:cxnSp>
        <p:nvCxnSpPr>
          <p:cNvPr id="141" name="Google Shape;141;p20"/>
          <p:cNvCxnSpPr/>
          <p:nvPr/>
        </p:nvCxnSpPr>
        <p:spPr>
          <a:xfrm>
            <a:off x="8438400" y="536225"/>
            <a:ext cx="423000" cy="0"/>
          </a:xfrm>
          <a:prstGeom prst="straightConnector1">
            <a:avLst/>
          </a:prstGeom>
          <a:noFill/>
          <a:ln cap="flat" cmpd="sng" w="19050">
            <a:solidFill>
              <a:schemeClr val="dk1"/>
            </a:solidFill>
            <a:prstDash val="solid"/>
            <a:round/>
            <a:headEnd len="sm" w="sm" type="none"/>
            <a:tailEnd len="sm" w="sm" type="none"/>
          </a:ln>
        </p:spPr>
      </p:cxnSp>
      <p:sp>
        <p:nvSpPr>
          <p:cNvPr id="142" name="Google Shape;142;p20"/>
          <p:cNvSpPr txBox="1"/>
          <p:nvPr>
            <p:ph type="title"/>
          </p:nvPr>
        </p:nvSpPr>
        <p:spPr>
          <a:xfrm>
            <a:off x="705600" y="1415400"/>
            <a:ext cx="3394200" cy="2249700"/>
          </a:xfrm>
          <a:prstGeom prst="rect">
            <a:avLst/>
          </a:prstGeom>
          <a:noFill/>
        </p:spPr>
        <p:txBody>
          <a:bodyPr anchorCtr="0" anchor="ctr" bIns="91425" lIns="91425" spcFirstLastPara="1" rIns="91425" wrap="square" tIns="91425">
            <a:normAutofit/>
          </a:bodyPr>
          <a:lstStyle>
            <a:lvl1pPr lvl="0" algn="r">
              <a:lnSpc>
                <a:spcPct val="100000"/>
              </a:lnSpc>
              <a:spcBef>
                <a:spcPts val="0"/>
              </a:spcBef>
              <a:spcAft>
                <a:spcPts val="0"/>
              </a:spcAft>
              <a:buNone/>
              <a:defRPr b="1" sz="2400">
                <a:solidFill>
                  <a:schemeClr val="dk1"/>
                </a:solidFill>
              </a:defRPr>
            </a:lvl1pPr>
            <a:lvl2pPr lvl="1" algn="r">
              <a:lnSpc>
                <a:spcPct val="100000"/>
              </a:lnSpc>
              <a:spcBef>
                <a:spcPts val="0"/>
              </a:spcBef>
              <a:spcAft>
                <a:spcPts val="0"/>
              </a:spcAft>
              <a:buNone/>
              <a:defRPr b="1" sz="2400">
                <a:solidFill>
                  <a:schemeClr val="dk1"/>
                </a:solidFill>
              </a:defRPr>
            </a:lvl2pPr>
            <a:lvl3pPr lvl="2" algn="r">
              <a:lnSpc>
                <a:spcPct val="100000"/>
              </a:lnSpc>
              <a:spcBef>
                <a:spcPts val="0"/>
              </a:spcBef>
              <a:spcAft>
                <a:spcPts val="0"/>
              </a:spcAft>
              <a:buNone/>
              <a:defRPr b="1" sz="2400">
                <a:solidFill>
                  <a:schemeClr val="dk1"/>
                </a:solidFill>
              </a:defRPr>
            </a:lvl3pPr>
            <a:lvl4pPr lvl="3" algn="r">
              <a:lnSpc>
                <a:spcPct val="100000"/>
              </a:lnSpc>
              <a:spcBef>
                <a:spcPts val="0"/>
              </a:spcBef>
              <a:spcAft>
                <a:spcPts val="0"/>
              </a:spcAft>
              <a:buNone/>
              <a:defRPr b="1" sz="2400">
                <a:solidFill>
                  <a:schemeClr val="dk1"/>
                </a:solidFill>
              </a:defRPr>
            </a:lvl4pPr>
            <a:lvl5pPr lvl="4" algn="r">
              <a:lnSpc>
                <a:spcPct val="100000"/>
              </a:lnSpc>
              <a:spcBef>
                <a:spcPts val="0"/>
              </a:spcBef>
              <a:spcAft>
                <a:spcPts val="0"/>
              </a:spcAft>
              <a:buNone/>
              <a:defRPr b="1" sz="2400">
                <a:solidFill>
                  <a:schemeClr val="dk1"/>
                </a:solidFill>
              </a:defRPr>
            </a:lvl5pPr>
            <a:lvl6pPr lvl="5" algn="r">
              <a:lnSpc>
                <a:spcPct val="100000"/>
              </a:lnSpc>
              <a:spcBef>
                <a:spcPts val="0"/>
              </a:spcBef>
              <a:spcAft>
                <a:spcPts val="0"/>
              </a:spcAft>
              <a:buNone/>
              <a:defRPr b="1" sz="2400">
                <a:solidFill>
                  <a:schemeClr val="dk1"/>
                </a:solidFill>
              </a:defRPr>
            </a:lvl6pPr>
            <a:lvl7pPr lvl="6" algn="r">
              <a:lnSpc>
                <a:spcPct val="100000"/>
              </a:lnSpc>
              <a:spcBef>
                <a:spcPts val="0"/>
              </a:spcBef>
              <a:spcAft>
                <a:spcPts val="0"/>
              </a:spcAft>
              <a:buNone/>
              <a:defRPr b="1" sz="2400">
                <a:solidFill>
                  <a:schemeClr val="dk1"/>
                </a:solidFill>
              </a:defRPr>
            </a:lvl7pPr>
            <a:lvl8pPr lvl="7" algn="r">
              <a:lnSpc>
                <a:spcPct val="100000"/>
              </a:lnSpc>
              <a:spcBef>
                <a:spcPts val="0"/>
              </a:spcBef>
              <a:spcAft>
                <a:spcPts val="0"/>
              </a:spcAft>
              <a:buNone/>
              <a:defRPr b="1" sz="2400">
                <a:solidFill>
                  <a:schemeClr val="dk1"/>
                </a:solidFill>
              </a:defRPr>
            </a:lvl8pPr>
            <a:lvl9pPr lvl="8" algn="r">
              <a:lnSpc>
                <a:spcPct val="100000"/>
              </a:lnSpc>
              <a:spcBef>
                <a:spcPts val="0"/>
              </a:spcBef>
              <a:spcAft>
                <a:spcPts val="0"/>
              </a:spcAft>
              <a:buNone/>
              <a:defRPr b="1" sz="2400">
                <a:solidFill>
                  <a:schemeClr val="dk1"/>
                </a:solidFill>
              </a:defRPr>
            </a:lvl9pPr>
          </a:lstStyle>
          <a:p/>
        </p:txBody>
      </p:sp>
      <p:sp>
        <p:nvSpPr>
          <p:cNvPr id="143" name="Google Shape;143;p20"/>
          <p:cNvSpPr txBox="1"/>
          <p:nvPr>
            <p:ph idx="1" type="body"/>
          </p:nvPr>
        </p:nvSpPr>
        <p:spPr>
          <a:xfrm>
            <a:off x="4252525" y="836250"/>
            <a:ext cx="4185900" cy="3408000"/>
          </a:xfrm>
          <a:prstGeom prst="rect">
            <a:avLst/>
          </a:prstGeom>
          <a:noFill/>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144" name="Google Shape;144;p2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2">
  <p:cSld name="AUTOLAYOUT_30">
    <p:bg>
      <p:bgPr>
        <a:solidFill>
          <a:srgbClr val="FFFFFF"/>
        </a:solidFill>
      </p:bgPr>
    </p:bg>
    <p:spTree>
      <p:nvGrpSpPr>
        <p:cNvPr id="145" name="Shape 145"/>
        <p:cNvGrpSpPr/>
        <p:nvPr/>
      </p:nvGrpSpPr>
      <p:grpSpPr>
        <a:xfrm>
          <a:off x="0" y="0"/>
          <a:ext cx="0" cy="0"/>
          <a:chOff x="0" y="0"/>
          <a:chExt cx="0" cy="0"/>
        </a:xfrm>
      </p:grpSpPr>
      <p:sp>
        <p:nvSpPr>
          <p:cNvPr id="146" name="Google Shape;146;p2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21"/>
          <p:cNvGrpSpPr/>
          <p:nvPr/>
        </p:nvGrpSpPr>
        <p:grpSpPr>
          <a:xfrm>
            <a:off x="0" y="0"/>
            <a:ext cx="4316700" cy="5143500"/>
            <a:chOff x="0" y="0"/>
            <a:chExt cx="4316700" cy="5143500"/>
          </a:xfrm>
        </p:grpSpPr>
        <p:sp>
          <p:nvSpPr>
            <p:cNvPr id="148" name="Google Shape;148;p21"/>
            <p:cNvSpPr/>
            <p:nvPr/>
          </p:nvSpPr>
          <p:spPr>
            <a:xfrm>
              <a:off x="0" y="0"/>
              <a:ext cx="43167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1"/>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21"/>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 name="Google Shape;154;p21"/>
          <p:cNvSpPr txBox="1"/>
          <p:nvPr>
            <p:ph type="title"/>
          </p:nvPr>
        </p:nvSpPr>
        <p:spPr>
          <a:xfrm>
            <a:off x="311725" y="653326"/>
            <a:ext cx="3706500" cy="33345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2400">
                <a:solidFill>
                  <a:srgbClr val="FFFFFF"/>
                </a:solidFill>
              </a:defRPr>
            </a:lvl1pPr>
            <a:lvl2pPr lvl="1" algn="l">
              <a:lnSpc>
                <a:spcPct val="100000"/>
              </a:lnSpc>
              <a:spcBef>
                <a:spcPts val="0"/>
              </a:spcBef>
              <a:spcAft>
                <a:spcPts val="0"/>
              </a:spcAft>
              <a:buNone/>
              <a:defRPr b="1" sz="2400">
                <a:solidFill>
                  <a:srgbClr val="FFFFFF"/>
                </a:solidFill>
              </a:defRPr>
            </a:lvl2pPr>
            <a:lvl3pPr lvl="2" algn="l">
              <a:lnSpc>
                <a:spcPct val="100000"/>
              </a:lnSpc>
              <a:spcBef>
                <a:spcPts val="0"/>
              </a:spcBef>
              <a:spcAft>
                <a:spcPts val="0"/>
              </a:spcAft>
              <a:buNone/>
              <a:defRPr b="1" sz="2400">
                <a:solidFill>
                  <a:srgbClr val="FFFFFF"/>
                </a:solidFill>
              </a:defRPr>
            </a:lvl3pPr>
            <a:lvl4pPr lvl="3" algn="l">
              <a:lnSpc>
                <a:spcPct val="100000"/>
              </a:lnSpc>
              <a:spcBef>
                <a:spcPts val="0"/>
              </a:spcBef>
              <a:spcAft>
                <a:spcPts val="0"/>
              </a:spcAft>
              <a:buNone/>
              <a:defRPr b="1" sz="2400">
                <a:solidFill>
                  <a:srgbClr val="FFFFFF"/>
                </a:solidFill>
              </a:defRPr>
            </a:lvl4pPr>
            <a:lvl5pPr lvl="4" algn="l">
              <a:lnSpc>
                <a:spcPct val="100000"/>
              </a:lnSpc>
              <a:spcBef>
                <a:spcPts val="0"/>
              </a:spcBef>
              <a:spcAft>
                <a:spcPts val="0"/>
              </a:spcAft>
              <a:buNone/>
              <a:defRPr b="1" sz="2400">
                <a:solidFill>
                  <a:srgbClr val="FFFFFF"/>
                </a:solidFill>
              </a:defRPr>
            </a:lvl5pPr>
            <a:lvl6pPr lvl="5" algn="l">
              <a:lnSpc>
                <a:spcPct val="100000"/>
              </a:lnSpc>
              <a:spcBef>
                <a:spcPts val="0"/>
              </a:spcBef>
              <a:spcAft>
                <a:spcPts val="0"/>
              </a:spcAft>
              <a:buNone/>
              <a:defRPr b="1" sz="2400">
                <a:solidFill>
                  <a:srgbClr val="FFFFFF"/>
                </a:solidFill>
              </a:defRPr>
            </a:lvl6pPr>
            <a:lvl7pPr lvl="6" algn="l">
              <a:lnSpc>
                <a:spcPct val="100000"/>
              </a:lnSpc>
              <a:spcBef>
                <a:spcPts val="0"/>
              </a:spcBef>
              <a:spcAft>
                <a:spcPts val="0"/>
              </a:spcAft>
              <a:buNone/>
              <a:defRPr b="1" sz="2400">
                <a:solidFill>
                  <a:srgbClr val="FFFFFF"/>
                </a:solidFill>
              </a:defRPr>
            </a:lvl7pPr>
            <a:lvl8pPr lvl="7" algn="l">
              <a:lnSpc>
                <a:spcPct val="100000"/>
              </a:lnSpc>
              <a:spcBef>
                <a:spcPts val="0"/>
              </a:spcBef>
              <a:spcAft>
                <a:spcPts val="0"/>
              </a:spcAft>
              <a:buNone/>
              <a:defRPr b="1" sz="2400">
                <a:solidFill>
                  <a:srgbClr val="FFFFFF"/>
                </a:solidFill>
              </a:defRPr>
            </a:lvl8pPr>
            <a:lvl9pPr lvl="8" algn="l">
              <a:lnSpc>
                <a:spcPct val="100000"/>
              </a:lnSpc>
              <a:spcBef>
                <a:spcPts val="0"/>
              </a:spcBef>
              <a:spcAft>
                <a:spcPts val="0"/>
              </a:spcAft>
              <a:buNone/>
              <a:defRPr b="1" sz="2400">
                <a:solidFill>
                  <a:srgbClr val="FFFFFF"/>
                </a:solidFill>
              </a:defRPr>
            </a:lvl9pPr>
          </a:lstStyle>
          <a:p/>
        </p:txBody>
      </p:sp>
      <p:sp>
        <p:nvSpPr>
          <p:cNvPr id="155" name="Google Shape;155;p21"/>
          <p:cNvSpPr txBox="1"/>
          <p:nvPr>
            <p:ph idx="1" type="body"/>
          </p:nvPr>
        </p:nvSpPr>
        <p:spPr>
          <a:xfrm>
            <a:off x="4620575" y="653325"/>
            <a:ext cx="4211700" cy="37413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0"/>
              </a:spcBef>
              <a:spcAft>
                <a:spcPts val="0"/>
              </a:spcAft>
              <a:buClr>
                <a:srgbClr val="284F7D"/>
              </a:buClr>
              <a:buSzPts val="1000"/>
              <a:buChar char="○"/>
              <a:defRPr sz="1000">
                <a:solidFill>
                  <a:srgbClr val="284F7D"/>
                </a:solidFill>
              </a:defRPr>
            </a:lvl2pPr>
            <a:lvl3pPr indent="-292100" lvl="2" marL="1371600" algn="l">
              <a:lnSpc>
                <a:spcPct val="115000"/>
              </a:lnSpc>
              <a:spcBef>
                <a:spcPts val="0"/>
              </a:spcBef>
              <a:spcAft>
                <a:spcPts val="0"/>
              </a:spcAft>
              <a:buClr>
                <a:srgbClr val="284F7D"/>
              </a:buClr>
              <a:buSzPts val="1000"/>
              <a:buChar char="■"/>
              <a:defRPr sz="1000">
                <a:solidFill>
                  <a:srgbClr val="284F7D"/>
                </a:solidFill>
              </a:defRPr>
            </a:lvl3pPr>
            <a:lvl4pPr indent="-292100" lvl="3" marL="1828800" algn="l">
              <a:lnSpc>
                <a:spcPct val="115000"/>
              </a:lnSpc>
              <a:spcBef>
                <a:spcPts val="0"/>
              </a:spcBef>
              <a:spcAft>
                <a:spcPts val="0"/>
              </a:spcAft>
              <a:buClr>
                <a:srgbClr val="284F7D"/>
              </a:buClr>
              <a:buSzPts val="1000"/>
              <a:buChar char="●"/>
              <a:defRPr sz="1000">
                <a:solidFill>
                  <a:srgbClr val="284F7D"/>
                </a:solidFill>
              </a:defRPr>
            </a:lvl4pPr>
            <a:lvl5pPr indent="-292100" lvl="4" marL="2286000" algn="l">
              <a:lnSpc>
                <a:spcPct val="115000"/>
              </a:lnSpc>
              <a:spcBef>
                <a:spcPts val="0"/>
              </a:spcBef>
              <a:spcAft>
                <a:spcPts val="0"/>
              </a:spcAft>
              <a:buClr>
                <a:srgbClr val="284F7D"/>
              </a:buClr>
              <a:buSzPts val="1000"/>
              <a:buChar char="○"/>
              <a:defRPr sz="1000">
                <a:solidFill>
                  <a:srgbClr val="284F7D"/>
                </a:solidFill>
              </a:defRPr>
            </a:lvl5pPr>
            <a:lvl6pPr indent="-292100" lvl="5" marL="2743200" algn="l">
              <a:lnSpc>
                <a:spcPct val="115000"/>
              </a:lnSpc>
              <a:spcBef>
                <a:spcPts val="0"/>
              </a:spcBef>
              <a:spcAft>
                <a:spcPts val="0"/>
              </a:spcAft>
              <a:buClr>
                <a:srgbClr val="284F7D"/>
              </a:buClr>
              <a:buSzPts val="1000"/>
              <a:buChar char="■"/>
              <a:defRPr sz="1000">
                <a:solidFill>
                  <a:srgbClr val="284F7D"/>
                </a:solidFill>
              </a:defRPr>
            </a:lvl6pPr>
            <a:lvl7pPr indent="-292100" lvl="6" marL="3200400" algn="l">
              <a:lnSpc>
                <a:spcPct val="115000"/>
              </a:lnSpc>
              <a:spcBef>
                <a:spcPts val="0"/>
              </a:spcBef>
              <a:spcAft>
                <a:spcPts val="0"/>
              </a:spcAft>
              <a:buClr>
                <a:srgbClr val="284F7D"/>
              </a:buClr>
              <a:buSzPts val="1000"/>
              <a:buChar char="●"/>
              <a:defRPr sz="1000">
                <a:solidFill>
                  <a:srgbClr val="284F7D"/>
                </a:solidFill>
              </a:defRPr>
            </a:lvl7pPr>
            <a:lvl8pPr indent="-292100" lvl="7" marL="3657600" algn="l">
              <a:lnSpc>
                <a:spcPct val="115000"/>
              </a:lnSpc>
              <a:spcBef>
                <a:spcPts val="0"/>
              </a:spcBef>
              <a:spcAft>
                <a:spcPts val="0"/>
              </a:spcAft>
              <a:buClr>
                <a:srgbClr val="284F7D"/>
              </a:buClr>
              <a:buSzPts val="1000"/>
              <a:buChar char="○"/>
              <a:defRPr sz="1000">
                <a:solidFill>
                  <a:srgbClr val="284F7D"/>
                </a:solidFill>
              </a:defRPr>
            </a:lvl8pPr>
            <a:lvl9pPr indent="-292100" lvl="8" marL="4114800" algn="l">
              <a:lnSpc>
                <a:spcPct val="115000"/>
              </a:lnSpc>
              <a:spcBef>
                <a:spcPts val="0"/>
              </a:spcBef>
              <a:spcAft>
                <a:spcPts val="0"/>
              </a:spcAft>
              <a:buClr>
                <a:srgbClr val="284F7D"/>
              </a:buClr>
              <a:buSzPts val="1000"/>
              <a:buChar char="■"/>
              <a:defRPr sz="1000">
                <a:solidFill>
                  <a:srgbClr val="284F7D"/>
                </a:solidFill>
              </a:defRPr>
            </a:lvl9pPr>
          </a:lstStyle>
          <a:p/>
        </p:txBody>
      </p:sp>
      <p:sp>
        <p:nvSpPr>
          <p:cNvPr id="156" name="Google Shape;156;p2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3">
  <p:cSld name="AUTOLAYOUT_33">
    <p:spTree>
      <p:nvGrpSpPr>
        <p:cNvPr id="157" name="Shape 157"/>
        <p:cNvGrpSpPr/>
        <p:nvPr/>
      </p:nvGrpSpPr>
      <p:grpSpPr>
        <a:xfrm>
          <a:off x="0" y="0"/>
          <a:ext cx="0" cy="0"/>
          <a:chOff x="0" y="0"/>
          <a:chExt cx="0" cy="0"/>
        </a:xfrm>
      </p:grpSpPr>
      <p:sp>
        <p:nvSpPr>
          <p:cNvPr id="158" name="Google Shape;158;p22"/>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9" name="Google Shape;159;p22"/>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160" name="Google Shape;160;p22"/>
          <p:cNvSpPr txBox="1"/>
          <p:nvPr>
            <p:ph type="ctrTitle"/>
          </p:nvPr>
        </p:nvSpPr>
        <p:spPr>
          <a:xfrm>
            <a:off x="1884750" y="711325"/>
            <a:ext cx="6947700" cy="996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161" name="Google Shape;161;p22"/>
          <p:cNvSpPr txBox="1"/>
          <p:nvPr>
            <p:ph idx="1" type="body"/>
          </p:nvPr>
        </p:nvSpPr>
        <p:spPr>
          <a:xfrm>
            <a:off x="1884750" y="1825575"/>
            <a:ext cx="6947700" cy="27432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162" name="Google Shape;162;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4">
  <p:cSld name="AUTOLAYOUT_34">
    <p:bg>
      <p:bgPr>
        <a:solidFill>
          <a:srgbClr val="FFFFFF"/>
        </a:solidFill>
      </p:bgPr>
    </p:bg>
    <p:spTree>
      <p:nvGrpSpPr>
        <p:cNvPr id="163" name="Shape 163"/>
        <p:cNvGrpSpPr/>
        <p:nvPr/>
      </p:nvGrpSpPr>
      <p:grpSpPr>
        <a:xfrm>
          <a:off x="0" y="0"/>
          <a:ext cx="0" cy="0"/>
          <a:chOff x="0" y="0"/>
          <a:chExt cx="0" cy="0"/>
        </a:xfrm>
      </p:grpSpPr>
      <p:sp>
        <p:nvSpPr>
          <p:cNvPr id="164" name="Google Shape;164;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0" y="0"/>
            <a:ext cx="4583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txBox="1"/>
          <p:nvPr>
            <p:ph type="title"/>
          </p:nvPr>
        </p:nvSpPr>
        <p:spPr>
          <a:xfrm>
            <a:off x="363750" y="554850"/>
            <a:ext cx="3855900" cy="40338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3600"/>
              <a:buNone/>
              <a:defRPr b="1" sz="3600">
                <a:solidFill>
                  <a:schemeClr val="lt1"/>
                </a:solidFill>
              </a:defRPr>
            </a:lvl2pPr>
            <a:lvl3pPr lvl="2" algn="ctr">
              <a:lnSpc>
                <a:spcPct val="100000"/>
              </a:lnSpc>
              <a:spcBef>
                <a:spcPts val="0"/>
              </a:spcBef>
              <a:spcAft>
                <a:spcPts val="0"/>
              </a:spcAft>
              <a:buClr>
                <a:schemeClr val="lt1"/>
              </a:buClr>
              <a:buSzPts val="3600"/>
              <a:buNone/>
              <a:defRPr b="1" sz="3600">
                <a:solidFill>
                  <a:schemeClr val="lt1"/>
                </a:solidFill>
              </a:defRPr>
            </a:lvl3pPr>
            <a:lvl4pPr lvl="3" algn="ctr">
              <a:lnSpc>
                <a:spcPct val="100000"/>
              </a:lnSpc>
              <a:spcBef>
                <a:spcPts val="0"/>
              </a:spcBef>
              <a:spcAft>
                <a:spcPts val="0"/>
              </a:spcAft>
              <a:buClr>
                <a:schemeClr val="lt1"/>
              </a:buClr>
              <a:buSzPts val="3600"/>
              <a:buNone/>
              <a:defRPr b="1" sz="3600">
                <a:solidFill>
                  <a:schemeClr val="lt1"/>
                </a:solidFill>
              </a:defRPr>
            </a:lvl4pPr>
            <a:lvl5pPr lvl="4" algn="ctr">
              <a:lnSpc>
                <a:spcPct val="100000"/>
              </a:lnSpc>
              <a:spcBef>
                <a:spcPts val="0"/>
              </a:spcBef>
              <a:spcAft>
                <a:spcPts val="0"/>
              </a:spcAft>
              <a:buClr>
                <a:schemeClr val="lt1"/>
              </a:buClr>
              <a:buSzPts val="3600"/>
              <a:buNone/>
              <a:defRPr b="1" sz="3600">
                <a:solidFill>
                  <a:schemeClr val="lt1"/>
                </a:solidFill>
              </a:defRPr>
            </a:lvl5pPr>
            <a:lvl6pPr lvl="5" algn="ctr">
              <a:lnSpc>
                <a:spcPct val="100000"/>
              </a:lnSpc>
              <a:spcBef>
                <a:spcPts val="0"/>
              </a:spcBef>
              <a:spcAft>
                <a:spcPts val="0"/>
              </a:spcAft>
              <a:buClr>
                <a:schemeClr val="lt1"/>
              </a:buClr>
              <a:buSzPts val="3600"/>
              <a:buNone/>
              <a:defRPr b="1" sz="3600">
                <a:solidFill>
                  <a:schemeClr val="lt1"/>
                </a:solidFill>
              </a:defRPr>
            </a:lvl6pPr>
            <a:lvl7pPr lvl="6" algn="ctr">
              <a:lnSpc>
                <a:spcPct val="100000"/>
              </a:lnSpc>
              <a:spcBef>
                <a:spcPts val="0"/>
              </a:spcBef>
              <a:spcAft>
                <a:spcPts val="0"/>
              </a:spcAft>
              <a:buClr>
                <a:schemeClr val="lt1"/>
              </a:buClr>
              <a:buSzPts val="3600"/>
              <a:buNone/>
              <a:defRPr b="1" sz="3600">
                <a:solidFill>
                  <a:schemeClr val="lt1"/>
                </a:solidFill>
              </a:defRPr>
            </a:lvl7pPr>
            <a:lvl8pPr lvl="7" algn="ctr">
              <a:lnSpc>
                <a:spcPct val="100000"/>
              </a:lnSpc>
              <a:spcBef>
                <a:spcPts val="0"/>
              </a:spcBef>
              <a:spcAft>
                <a:spcPts val="0"/>
              </a:spcAft>
              <a:buClr>
                <a:schemeClr val="lt1"/>
              </a:buClr>
              <a:buSzPts val="3600"/>
              <a:buNone/>
              <a:defRPr b="1" sz="3600">
                <a:solidFill>
                  <a:schemeClr val="lt1"/>
                </a:solidFill>
              </a:defRPr>
            </a:lvl8pPr>
            <a:lvl9pPr lvl="8" algn="ctr">
              <a:lnSpc>
                <a:spcPct val="100000"/>
              </a:lnSpc>
              <a:spcBef>
                <a:spcPts val="0"/>
              </a:spcBef>
              <a:spcAft>
                <a:spcPts val="0"/>
              </a:spcAft>
              <a:buClr>
                <a:schemeClr val="lt1"/>
              </a:buClr>
              <a:buSzPts val="3600"/>
              <a:buNone/>
              <a:defRPr b="1" sz="3600">
                <a:solidFill>
                  <a:schemeClr val="lt1"/>
                </a:solidFill>
              </a:defRPr>
            </a:lvl9pPr>
          </a:lstStyle>
          <a:p/>
        </p:txBody>
      </p:sp>
      <p:sp>
        <p:nvSpPr>
          <p:cNvPr id="167" name="Google Shape;167;p23"/>
          <p:cNvSpPr txBox="1"/>
          <p:nvPr>
            <p:ph idx="1" type="body"/>
          </p:nvPr>
        </p:nvSpPr>
        <p:spPr>
          <a:xfrm>
            <a:off x="4947374" y="554850"/>
            <a:ext cx="3855900" cy="4033800"/>
          </a:xfrm>
          <a:prstGeom prst="rect">
            <a:avLst/>
          </a:prstGeom>
          <a:noFill/>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68" name="Google Shape;168;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69" name="Shape 169"/>
        <p:cNvGrpSpPr/>
        <p:nvPr/>
      </p:nvGrpSpPr>
      <p:grpSpPr>
        <a:xfrm>
          <a:off x="0" y="0"/>
          <a:ext cx="0" cy="0"/>
          <a:chOff x="0" y="0"/>
          <a:chExt cx="0" cy="0"/>
        </a:xfrm>
      </p:grpSpPr>
      <p:sp>
        <p:nvSpPr>
          <p:cNvPr id="170" name="Google Shape;170;p24"/>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1" name="Google Shape;171;p24"/>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172" name="Google Shape;172;p24"/>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3" name="Google Shape;173;p24"/>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4"/>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3">
  <p:cSld name="AUTOLAYOUT_37">
    <p:bg>
      <p:bgPr>
        <a:solidFill>
          <a:srgbClr val="FFFFFF"/>
        </a:solidFill>
      </p:bgPr>
    </p:bg>
    <p:spTree>
      <p:nvGrpSpPr>
        <p:cNvPr id="175" name="Shape 175"/>
        <p:cNvGrpSpPr/>
        <p:nvPr/>
      </p:nvGrpSpPr>
      <p:grpSpPr>
        <a:xfrm>
          <a:off x="0" y="0"/>
          <a:ext cx="0" cy="0"/>
          <a:chOff x="0" y="0"/>
          <a:chExt cx="0" cy="0"/>
        </a:xfrm>
      </p:grpSpPr>
      <p:sp>
        <p:nvSpPr>
          <p:cNvPr id="176" name="Google Shape;176;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5"/>
          <p:cNvSpPr txBox="1"/>
          <p:nvPr>
            <p:ph type="title"/>
          </p:nvPr>
        </p:nvSpPr>
        <p:spPr>
          <a:xfrm rot="-5400000">
            <a:off x="-620225" y="1797500"/>
            <a:ext cx="4064100" cy="1506900"/>
          </a:xfrm>
          <a:prstGeom prst="rect">
            <a:avLst/>
          </a:prstGeom>
          <a:noFill/>
        </p:spPr>
        <p:txBody>
          <a:bodyPr anchorCtr="0" anchor="b" bIns="91425" lIns="91425" spcFirstLastPara="1" rIns="91425" wrap="square" tIns="91425">
            <a:normAutofit/>
          </a:bodyPr>
          <a:lstStyle>
            <a:lvl1pPr lvl="0" algn="r">
              <a:lnSpc>
                <a:spcPct val="100000"/>
              </a:lnSpc>
              <a:spcBef>
                <a:spcPts val="0"/>
              </a:spcBef>
              <a:spcAft>
                <a:spcPts val="0"/>
              </a:spcAft>
              <a:buClr>
                <a:schemeClr val="dk1"/>
              </a:buClr>
              <a:buSzPts val="4800"/>
              <a:buNone/>
              <a:defRPr b="1" sz="4800">
                <a:solidFill>
                  <a:schemeClr val="dk1"/>
                </a:solidFill>
              </a:defRPr>
            </a:lvl1pPr>
            <a:lvl2pPr lvl="1" algn="r">
              <a:lnSpc>
                <a:spcPct val="100000"/>
              </a:lnSpc>
              <a:spcBef>
                <a:spcPts val="0"/>
              </a:spcBef>
              <a:spcAft>
                <a:spcPts val="0"/>
              </a:spcAft>
              <a:buClr>
                <a:schemeClr val="dk1"/>
              </a:buClr>
              <a:buSzPts val="4800"/>
              <a:buNone/>
              <a:defRPr b="1" sz="4800">
                <a:solidFill>
                  <a:schemeClr val="dk1"/>
                </a:solidFill>
              </a:defRPr>
            </a:lvl2pPr>
            <a:lvl3pPr lvl="2" algn="r">
              <a:lnSpc>
                <a:spcPct val="100000"/>
              </a:lnSpc>
              <a:spcBef>
                <a:spcPts val="0"/>
              </a:spcBef>
              <a:spcAft>
                <a:spcPts val="0"/>
              </a:spcAft>
              <a:buClr>
                <a:schemeClr val="dk1"/>
              </a:buClr>
              <a:buSzPts val="4800"/>
              <a:buNone/>
              <a:defRPr b="1" sz="4800">
                <a:solidFill>
                  <a:schemeClr val="dk1"/>
                </a:solidFill>
              </a:defRPr>
            </a:lvl3pPr>
            <a:lvl4pPr lvl="3" algn="r">
              <a:lnSpc>
                <a:spcPct val="100000"/>
              </a:lnSpc>
              <a:spcBef>
                <a:spcPts val="0"/>
              </a:spcBef>
              <a:spcAft>
                <a:spcPts val="0"/>
              </a:spcAft>
              <a:buClr>
                <a:schemeClr val="dk1"/>
              </a:buClr>
              <a:buSzPts val="4800"/>
              <a:buNone/>
              <a:defRPr b="1" sz="4800">
                <a:solidFill>
                  <a:schemeClr val="dk1"/>
                </a:solidFill>
              </a:defRPr>
            </a:lvl4pPr>
            <a:lvl5pPr lvl="4" algn="r">
              <a:lnSpc>
                <a:spcPct val="100000"/>
              </a:lnSpc>
              <a:spcBef>
                <a:spcPts val="0"/>
              </a:spcBef>
              <a:spcAft>
                <a:spcPts val="0"/>
              </a:spcAft>
              <a:buClr>
                <a:schemeClr val="dk1"/>
              </a:buClr>
              <a:buSzPts val="4800"/>
              <a:buNone/>
              <a:defRPr b="1" sz="4800">
                <a:solidFill>
                  <a:schemeClr val="dk1"/>
                </a:solidFill>
              </a:defRPr>
            </a:lvl5pPr>
            <a:lvl6pPr lvl="5" algn="r">
              <a:lnSpc>
                <a:spcPct val="100000"/>
              </a:lnSpc>
              <a:spcBef>
                <a:spcPts val="0"/>
              </a:spcBef>
              <a:spcAft>
                <a:spcPts val="0"/>
              </a:spcAft>
              <a:buClr>
                <a:schemeClr val="dk1"/>
              </a:buClr>
              <a:buSzPts val="4800"/>
              <a:buNone/>
              <a:defRPr b="1" sz="4800">
                <a:solidFill>
                  <a:schemeClr val="dk1"/>
                </a:solidFill>
              </a:defRPr>
            </a:lvl6pPr>
            <a:lvl7pPr lvl="6" algn="r">
              <a:lnSpc>
                <a:spcPct val="100000"/>
              </a:lnSpc>
              <a:spcBef>
                <a:spcPts val="0"/>
              </a:spcBef>
              <a:spcAft>
                <a:spcPts val="0"/>
              </a:spcAft>
              <a:buClr>
                <a:schemeClr val="dk1"/>
              </a:buClr>
              <a:buSzPts val="4800"/>
              <a:buNone/>
              <a:defRPr b="1" sz="4800">
                <a:solidFill>
                  <a:schemeClr val="dk1"/>
                </a:solidFill>
              </a:defRPr>
            </a:lvl7pPr>
            <a:lvl8pPr lvl="7" algn="r">
              <a:lnSpc>
                <a:spcPct val="100000"/>
              </a:lnSpc>
              <a:spcBef>
                <a:spcPts val="0"/>
              </a:spcBef>
              <a:spcAft>
                <a:spcPts val="0"/>
              </a:spcAft>
              <a:buClr>
                <a:schemeClr val="dk1"/>
              </a:buClr>
              <a:buSzPts val="4800"/>
              <a:buNone/>
              <a:defRPr b="1" sz="4800">
                <a:solidFill>
                  <a:schemeClr val="dk1"/>
                </a:solidFill>
              </a:defRPr>
            </a:lvl8pPr>
            <a:lvl9pPr lvl="8" algn="r">
              <a:lnSpc>
                <a:spcPct val="100000"/>
              </a:lnSpc>
              <a:spcBef>
                <a:spcPts val="0"/>
              </a:spcBef>
              <a:spcAft>
                <a:spcPts val="0"/>
              </a:spcAft>
              <a:buClr>
                <a:schemeClr val="dk1"/>
              </a:buClr>
              <a:buSzPts val="4800"/>
              <a:buNone/>
              <a:defRPr b="1" sz="4800">
                <a:solidFill>
                  <a:schemeClr val="dk1"/>
                </a:solidFill>
              </a:defRPr>
            </a:lvl9pPr>
          </a:lstStyle>
          <a:p/>
        </p:txBody>
      </p:sp>
      <p:sp>
        <p:nvSpPr>
          <p:cNvPr id="178" name="Google Shape;178;p25"/>
          <p:cNvSpPr txBox="1"/>
          <p:nvPr>
            <p:ph idx="1" type="body"/>
          </p:nvPr>
        </p:nvSpPr>
        <p:spPr>
          <a:xfrm>
            <a:off x="2601000" y="518875"/>
            <a:ext cx="5913300" cy="40641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179" name="Google Shape;179;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5">
  <p:cSld name="AUTOLAYOUT_38">
    <p:bg>
      <p:bgPr>
        <a:solidFill>
          <a:srgbClr val="FFFFFF"/>
        </a:solidFill>
      </p:bgPr>
    </p:bg>
    <p:spTree>
      <p:nvGrpSpPr>
        <p:cNvPr id="180" name="Shape 180"/>
        <p:cNvGrpSpPr/>
        <p:nvPr/>
      </p:nvGrpSpPr>
      <p:grpSpPr>
        <a:xfrm>
          <a:off x="0" y="0"/>
          <a:ext cx="0" cy="0"/>
          <a:chOff x="0" y="0"/>
          <a:chExt cx="0" cy="0"/>
        </a:xfrm>
      </p:grpSpPr>
      <p:sp>
        <p:nvSpPr>
          <p:cNvPr id="181" name="Google Shape;181;p2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6"/>
          <p:cNvSpPr/>
          <p:nvPr/>
        </p:nvSpPr>
        <p:spPr>
          <a:xfrm rot="5400000">
            <a:off x="-47550"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6"/>
          <p:cNvSpPr/>
          <p:nvPr/>
        </p:nvSpPr>
        <p:spPr>
          <a:xfrm rot="5400000">
            <a:off x="-47550" y="47550"/>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6"/>
          <p:cNvSpPr/>
          <p:nvPr/>
        </p:nvSpPr>
        <p:spPr>
          <a:xfrm rot="-5400000">
            <a:off x="-47416" y="47628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6"/>
          <p:cNvSpPr/>
          <p:nvPr/>
        </p:nvSpPr>
        <p:spPr>
          <a:xfrm rot="5400000">
            <a:off x="1476378" y="176194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6"/>
          <p:cNvSpPr/>
          <p:nvPr/>
        </p:nvSpPr>
        <p:spPr>
          <a:xfrm rot="-5400000">
            <a:off x="1690750" y="4548000"/>
            <a:ext cx="428700" cy="762000"/>
          </a:xfrm>
          <a:prstGeom prst="rtTriangle">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6"/>
          <p:cNvSpPr/>
          <p:nvPr/>
        </p:nvSpPr>
        <p:spPr>
          <a:xfrm rot="-5400000">
            <a:off x="1476512" y="47628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6"/>
          <p:cNvSpPr/>
          <p:nvPr/>
        </p:nvSpPr>
        <p:spPr>
          <a:xfrm flipH="1" rot="-5400000">
            <a:off x="714548" y="1761940"/>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6"/>
          <p:cNvSpPr/>
          <p:nvPr/>
        </p:nvSpPr>
        <p:spPr>
          <a:xfrm rot="5400000">
            <a:off x="-47550" y="90479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6"/>
          <p:cNvSpPr/>
          <p:nvPr/>
        </p:nvSpPr>
        <p:spPr>
          <a:xfrm rot="-5400000">
            <a:off x="1476512"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6"/>
          <p:cNvSpPr/>
          <p:nvPr/>
        </p:nvSpPr>
        <p:spPr>
          <a:xfrm flipH="1" rot="-5400000">
            <a:off x="714548" y="47550"/>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6"/>
          <p:cNvSpPr/>
          <p:nvPr/>
        </p:nvSpPr>
        <p:spPr>
          <a:xfrm flipH="1" rot="-5400000">
            <a:off x="714548" y="904795"/>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6"/>
          <p:cNvSpPr/>
          <p:nvPr/>
        </p:nvSpPr>
        <p:spPr>
          <a:xfrm rot="-5400000">
            <a:off x="166784" y="4548000"/>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
          <p:cNvSpPr/>
          <p:nvPr/>
        </p:nvSpPr>
        <p:spPr>
          <a:xfrm flipH="1" rot="-5400000">
            <a:off x="166707"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6"/>
          <p:cNvSpPr/>
          <p:nvPr/>
        </p:nvSpPr>
        <p:spPr>
          <a:xfrm flipH="1" rot="-5400000">
            <a:off x="1690635" y="-166445"/>
            <a:ext cx="428700" cy="762000"/>
          </a:xfrm>
          <a:prstGeom prst="rtTriangle">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6"/>
          <p:cNvSpPr/>
          <p:nvPr/>
        </p:nvSpPr>
        <p:spPr>
          <a:xfrm flipH="1" rot="5400000">
            <a:off x="714337" y="47628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6"/>
          <p:cNvSpPr/>
          <p:nvPr/>
        </p:nvSpPr>
        <p:spPr>
          <a:xfrm flipH="1" rot="5400000">
            <a:off x="714337" y="1333525"/>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6"/>
          <p:cNvSpPr/>
          <p:nvPr/>
        </p:nvSpPr>
        <p:spPr>
          <a:xfrm rot="-5400000">
            <a:off x="-47416" y="133352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6"/>
          <p:cNvSpPr/>
          <p:nvPr/>
        </p:nvSpPr>
        <p:spPr>
          <a:xfrm rot="5400000">
            <a:off x="1476378" y="475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6"/>
          <p:cNvSpPr/>
          <p:nvPr/>
        </p:nvSpPr>
        <p:spPr>
          <a:xfrm rot="5400000">
            <a:off x="1476378" y="904795"/>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6"/>
          <p:cNvSpPr/>
          <p:nvPr/>
        </p:nvSpPr>
        <p:spPr>
          <a:xfrm flipH="1" rot="5400000">
            <a:off x="928614" y="4548000"/>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6"/>
          <p:cNvSpPr/>
          <p:nvPr/>
        </p:nvSpPr>
        <p:spPr>
          <a:xfrm rot="5400000">
            <a:off x="928614" y="-166445"/>
            <a:ext cx="428700" cy="762000"/>
          </a:xfrm>
          <a:prstGeom prst="rtTriangle">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6"/>
          <p:cNvSpPr/>
          <p:nvPr/>
        </p:nvSpPr>
        <p:spPr>
          <a:xfrm rot="5400000">
            <a:off x="-47550"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6"/>
          <p:cNvSpPr/>
          <p:nvPr/>
        </p:nvSpPr>
        <p:spPr>
          <a:xfrm rot="-5400000">
            <a:off x="-47416" y="219070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6"/>
          <p:cNvSpPr/>
          <p:nvPr/>
        </p:nvSpPr>
        <p:spPr>
          <a:xfrm rot="5400000">
            <a:off x="1476378" y="3476366"/>
            <a:ext cx="857100" cy="762000"/>
          </a:xfrm>
          <a:prstGeom prst="triangle">
            <a:avLst>
              <a:gd fmla="val 50000" name="adj"/>
            </a:avLst>
          </a:prstGeom>
          <a:solidFill>
            <a:srgbClr val="CC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6"/>
          <p:cNvSpPr/>
          <p:nvPr/>
        </p:nvSpPr>
        <p:spPr>
          <a:xfrm rot="-5400000">
            <a:off x="1476512" y="219070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6"/>
          <p:cNvSpPr/>
          <p:nvPr/>
        </p:nvSpPr>
        <p:spPr>
          <a:xfrm flipH="1" rot="-5400000">
            <a:off x="714548" y="347636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
          <p:cNvSpPr/>
          <p:nvPr/>
        </p:nvSpPr>
        <p:spPr>
          <a:xfrm rot="5400000">
            <a:off x="-47550" y="261922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6"/>
          <p:cNvSpPr/>
          <p:nvPr/>
        </p:nvSpPr>
        <p:spPr>
          <a:xfrm rot="-5400000">
            <a:off x="1476512"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6"/>
          <p:cNvSpPr/>
          <p:nvPr/>
        </p:nvSpPr>
        <p:spPr>
          <a:xfrm flipH="1" rot="-5400000">
            <a:off x="714548" y="261922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6"/>
          <p:cNvSpPr/>
          <p:nvPr/>
        </p:nvSpPr>
        <p:spPr>
          <a:xfrm flipH="1" rot="5400000">
            <a:off x="714337" y="219070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6"/>
          <p:cNvSpPr/>
          <p:nvPr/>
        </p:nvSpPr>
        <p:spPr>
          <a:xfrm flipH="1" rot="5400000">
            <a:off x="714337" y="3047950"/>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6"/>
          <p:cNvSpPr/>
          <p:nvPr/>
        </p:nvSpPr>
        <p:spPr>
          <a:xfrm rot="-5400000">
            <a:off x="-47416" y="3047950"/>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6"/>
          <p:cNvSpPr/>
          <p:nvPr/>
        </p:nvSpPr>
        <p:spPr>
          <a:xfrm rot="5400000">
            <a:off x="1476378" y="2619221"/>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6"/>
          <p:cNvSpPr/>
          <p:nvPr/>
        </p:nvSpPr>
        <p:spPr>
          <a:xfrm rot="-5400000">
            <a:off x="-47416" y="3905326"/>
            <a:ext cx="857100" cy="762000"/>
          </a:xfrm>
          <a:prstGeom prst="triangle">
            <a:avLst>
              <a:gd fmla="val 50000" name="adj"/>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6"/>
          <p:cNvSpPr/>
          <p:nvPr/>
        </p:nvSpPr>
        <p:spPr>
          <a:xfrm rot="-5400000">
            <a:off x="1476512" y="3905326"/>
            <a:ext cx="857100" cy="7620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6"/>
          <p:cNvSpPr/>
          <p:nvPr/>
        </p:nvSpPr>
        <p:spPr>
          <a:xfrm rot="5400000">
            <a:off x="-47550" y="4333841"/>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6"/>
          <p:cNvSpPr/>
          <p:nvPr/>
        </p:nvSpPr>
        <p:spPr>
          <a:xfrm flipH="1" rot="-5400000">
            <a:off x="714548" y="4333841"/>
            <a:ext cx="857100" cy="762000"/>
          </a:xfrm>
          <a:prstGeom prst="triangle">
            <a:avLst>
              <a:gd fmla="val 50000" name="adj"/>
            </a:avLst>
          </a:prstGeom>
          <a:solidFill>
            <a:srgbClr val="B7B7B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flipH="1" rot="5400000">
            <a:off x="714337" y="3905326"/>
            <a:ext cx="857100" cy="762000"/>
          </a:xfrm>
          <a:prstGeom prst="triangle">
            <a:avLst>
              <a:gd fmla="val 50000" name="adj"/>
            </a:avLst>
          </a:pr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rot="5400000">
            <a:off x="1476416" y="4333549"/>
            <a:ext cx="857100" cy="762000"/>
          </a:xfrm>
          <a:prstGeom prst="triangle">
            <a:avLst>
              <a:gd fmla="val 50000" name="adj"/>
            </a:avLst>
          </a:prstGeom>
          <a:solidFill>
            <a:srgbClr val="F3F3F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txBox="1"/>
          <p:nvPr>
            <p:ph type="title"/>
          </p:nvPr>
        </p:nvSpPr>
        <p:spPr>
          <a:xfrm>
            <a:off x="2894475" y="450971"/>
            <a:ext cx="5740800" cy="14427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None/>
              <a:defRPr b="1" sz="3600">
                <a:solidFill>
                  <a:srgbClr val="212121"/>
                </a:solidFill>
              </a:defRPr>
            </a:lvl1pPr>
            <a:lvl2pPr lvl="1" algn="l">
              <a:lnSpc>
                <a:spcPct val="100000"/>
              </a:lnSpc>
              <a:spcBef>
                <a:spcPts val="0"/>
              </a:spcBef>
              <a:spcAft>
                <a:spcPts val="0"/>
              </a:spcAft>
              <a:buNone/>
              <a:defRPr b="1" sz="3600">
                <a:solidFill>
                  <a:srgbClr val="212121"/>
                </a:solidFill>
              </a:defRPr>
            </a:lvl2pPr>
            <a:lvl3pPr lvl="2" algn="l">
              <a:lnSpc>
                <a:spcPct val="100000"/>
              </a:lnSpc>
              <a:spcBef>
                <a:spcPts val="0"/>
              </a:spcBef>
              <a:spcAft>
                <a:spcPts val="0"/>
              </a:spcAft>
              <a:buNone/>
              <a:defRPr b="1" sz="3600">
                <a:solidFill>
                  <a:srgbClr val="212121"/>
                </a:solidFill>
              </a:defRPr>
            </a:lvl3pPr>
            <a:lvl4pPr lvl="3" algn="l">
              <a:lnSpc>
                <a:spcPct val="100000"/>
              </a:lnSpc>
              <a:spcBef>
                <a:spcPts val="0"/>
              </a:spcBef>
              <a:spcAft>
                <a:spcPts val="0"/>
              </a:spcAft>
              <a:buNone/>
              <a:defRPr b="1" sz="3600">
                <a:solidFill>
                  <a:srgbClr val="212121"/>
                </a:solidFill>
              </a:defRPr>
            </a:lvl4pPr>
            <a:lvl5pPr lvl="4" algn="l">
              <a:lnSpc>
                <a:spcPct val="100000"/>
              </a:lnSpc>
              <a:spcBef>
                <a:spcPts val="0"/>
              </a:spcBef>
              <a:spcAft>
                <a:spcPts val="0"/>
              </a:spcAft>
              <a:buNone/>
              <a:defRPr b="1" sz="3600">
                <a:solidFill>
                  <a:srgbClr val="212121"/>
                </a:solidFill>
              </a:defRPr>
            </a:lvl5pPr>
            <a:lvl6pPr lvl="5" algn="l">
              <a:lnSpc>
                <a:spcPct val="100000"/>
              </a:lnSpc>
              <a:spcBef>
                <a:spcPts val="0"/>
              </a:spcBef>
              <a:spcAft>
                <a:spcPts val="0"/>
              </a:spcAft>
              <a:buNone/>
              <a:defRPr b="1" sz="3600">
                <a:solidFill>
                  <a:srgbClr val="212121"/>
                </a:solidFill>
              </a:defRPr>
            </a:lvl6pPr>
            <a:lvl7pPr lvl="6" algn="l">
              <a:lnSpc>
                <a:spcPct val="100000"/>
              </a:lnSpc>
              <a:spcBef>
                <a:spcPts val="0"/>
              </a:spcBef>
              <a:spcAft>
                <a:spcPts val="0"/>
              </a:spcAft>
              <a:buNone/>
              <a:defRPr b="1" sz="3600">
                <a:solidFill>
                  <a:srgbClr val="212121"/>
                </a:solidFill>
              </a:defRPr>
            </a:lvl7pPr>
            <a:lvl8pPr lvl="7" algn="l">
              <a:lnSpc>
                <a:spcPct val="100000"/>
              </a:lnSpc>
              <a:spcBef>
                <a:spcPts val="0"/>
              </a:spcBef>
              <a:spcAft>
                <a:spcPts val="0"/>
              </a:spcAft>
              <a:buNone/>
              <a:defRPr b="1" sz="3600">
                <a:solidFill>
                  <a:srgbClr val="212121"/>
                </a:solidFill>
              </a:defRPr>
            </a:lvl8pPr>
            <a:lvl9pPr lvl="8" algn="l">
              <a:lnSpc>
                <a:spcPct val="100000"/>
              </a:lnSpc>
              <a:spcBef>
                <a:spcPts val="0"/>
              </a:spcBef>
              <a:spcAft>
                <a:spcPts val="0"/>
              </a:spcAft>
              <a:buNone/>
              <a:defRPr b="1" sz="3600">
                <a:solidFill>
                  <a:srgbClr val="212121"/>
                </a:solidFill>
              </a:defRPr>
            </a:lvl9pPr>
          </a:lstStyle>
          <a:p/>
        </p:txBody>
      </p:sp>
      <p:sp>
        <p:nvSpPr>
          <p:cNvPr id="222" name="Google Shape;222;p26"/>
          <p:cNvSpPr txBox="1"/>
          <p:nvPr>
            <p:ph idx="1" type="body"/>
          </p:nvPr>
        </p:nvSpPr>
        <p:spPr>
          <a:xfrm>
            <a:off x="2894475" y="1938950"/>
            <a:ext cx="5740800" cy="2649000"/>
          </a:xfrm>
          <a:prstGeom prst="rect">
            <a:avLst/>
          </a:prstGeom>
          <a:noFill/>
        </p:spPr>
        <p:txBody>
          <a:bodyPr anchorCtr="0" anchor="t" bIns="91425" lIns="91425" spcFirstLastPara="1" rIns="91425" wrap="square" tIns="91425">
            <a:normAutofit/>
          </a:bodyPr>
          <a:lstStyle>
            <a:lvl1pPr indent="-355600" lvl="0" marL="457200" algn="l">
              <a:lnSpc>
                <a:spcPct val="115000"/>
              </a:lnSpc>
              <a:spcBef>
                <a:spcPts val="0"/>
              </a:spcBef>
              <a:spcAft>
                <a:spcPts val="0"/>
              </a:spcAft>
              <a:buClr>
                <a:srgbClr val="616161"/>
              </a:buClr>
              <a:buSzPts val="2000"/>
              <a:buChar char="●"/>
              <a:defRPr sz="2000">
                <a:solidFill>
                  <a:srgbClr val="616161"/>
                </a:solidFill>
              </a:defRPr>
            </a:lvl1pPr>
            <a:lvl2pPr indent="-330200" lvl="1" marL="914400" algn="l">
              <a:lnSpc>
                <a:spcPct val="115000"/>
              </a:lnSpc>
              <a:spcBef>
                <a:spcPts val="0"/>
              </a:spcBef>
              <a:spcAft>
                <a:spcPts val="0"/>
              </a:spcAft>
              <a:buClr>
                <a:srgbClr val="616161"/>
              </a:buClr>
              <a:buSzPts val="1600"/>
              <a:buChar char="○"/>
              <a:defRPr sz="1600">
                <a:solidFill>
                  <a:srgbClr val="616161"/>
                </a:solidFill>
              </a:defRPr>
            </a:lvl2pPr>
            <a:lvl3pPr indent="-330200" lvl="2" marL="1371600" algn="l">
              <a:lnSpc>
                <a:spcPct val="115000"/>
              </a:lnSpc>
              <a:spcBef>
                <a:spcPts val="0"/>
              </a:spcBef>
              <a:spcAft>
                <a:spcPts val="0"/>
              </a:spcAft>
              <a:buClr>
                <a:srgbClr val="616161"/>
              </a:buClr>
              <a:buSzPts val="1600"/>
              <a:buChar char="■"/>
              <a:defRPr sz="1600">
                <a:solidFill>
                  <a:srgbClr val="616161"/>
                </a:solidFill>
              </a:defRPr>
            </a:lvl3pPr>
            <a:lvl4pPr indent="-330200" lvl="3" marL="1828800" algn="l">
              <a:lnSpc>
                <a:spcPct val="115000"/>
              </a:lnSpc>
              <a:spcBef>
                <a:spcPts val="0"/>
              </a:spcBef>
              <a:spcAft>
                <a:spcPts val="0"/>
              </a:spcAft>
              <a:buClr>
                <a:srgbClr val="616161"/>
              </a:buClr>
              <a:buSzPts val="1600"/>
              <a:buChar char="●"/>
              <a:defRPr sz="1600">
                <a:solidFill>
                  <a:srgbClr val="616161"/>
                </a:solidFill>
              </a:defRPr>
            </a:lvl4pPr>
            <a:lvl5pPr indent="-330200" lvl="4" marL="2286000" algn="l">
              <a:lnSpc>
                <a:spcPct val="115000"/>
              </a:lnSpc>
              <a:spcBef>
                <a:spcPts val="0"/>
              </a:spcBef>
              <a:spcAft>
                <a:spcPts val="0"/>
              </a:spcAft>
              <a:buClr>
                <a:srgbClr val="616161"/>
              </a:buClr>
              <a:buSzPts val="1600"/>
              <a:buChar char="○"/>
              <a:defRPr sz="1600">
                <a:solidFill>
                  <a:srgbClr val="616161"/>
                </a:solidFill>
              </a:defRPr>
            </a:lvl5pPr>
            <a:lvl6pPr indent="-330200" lvl="5" marL="2743200" algn="l">
              <a:lnSpc>
                <a:spcPct val="115000"/>
              </a:lnSpc>
              <a:spcBef>
                <a:spcPts val="0"/>
              </a:spcBef>
              <a:spcAft>
                <a:spcPts val="0"/>
              </a:spcAft>
              <a:buClr>
                <a:srgbClr val="616161"/>
              </a:buClr>
              <a:buSzPts val="1600"/>
              <a:buChar char="■"/>
              <a:defRPr sz="1600">
                <a:solidFill>
                  <a:srgbClr val="616161"/>
                </a:solidFill>
              </a:defRPr>
            </a:lvl6pPr>
            <a:lvl7pPr indent="-330200" lvl="6" marL="3200400" algn="l">
              <a:lnSpc>
                <a:spcPct val="115000"/>
              </a:lnSpc>
              <a:spcBef>
                <a:spcPts val="0"/>
              </a:spcBef>
              <a:spcAft>
                <a:spcPts val="0"/>
              </a:spcAft>
              <a:buClr>
                <a:srgbClr val="616161"/>
              </a:buClr>
              <a:buSzPts val="1600"/>
              <a:buChar char="●"/>
              <a:defRPr sz="1600">
                <a:solidFill>
                  <a:srgbClr val="616161"/>
                </a:solidFill>
              </a:defRPr>
            </a:lvl7pPr>
            <a:lvl8pPr indent="-330200" lvl="7" marL="3657600" algn="l">
              <a:lnSpc>
                <a:spcPct val="115000"/>
              </a:lnSpc>
              <a:spcBef>
                <a:spcPts val="0"/>
              </a:spcBef>
              <a:spcAft>
                <a:spcPts val="0"/>
              </a:spcAft>
              <a:buClr>
                <a:srgbClr val="616161"/>
              </a:buClr>
              <a:buSzPts val="1600"/>
              <a:buChar char="○"/>
              <a:defRPr sz="1600">
                <a:solidFill>
                  <a:srgbClr val="616161"/>
                </a:solidFill>
              </a:defRPr>
            </a:lvl8pPr>
            <a:lvl9pPr indent="-330200" lvl="8" marL="4114800" algn="l">
              <a:lnSpc>
                <a:spcPct val="115000"/>
              </a:lnSpc>
              <a:spcBef>
                <a:spcPts val="0"/>
              </a:spcBef>
              <a:spcAft>
                <a:spcPts val="0"/>
              </a:spcAft>
              <a:buClr>
                <a:srgbClr val="616161"/>
              </a:buClr>
              <a:buSzPts val="1600"/>
              <a:buChar char="■"/>
              <a:defRPr sz="1600">
                <a:solidFill>
                  <a:srgbClr val="616161"/>
                </a:solidFill>
              </a:defRPr>
            </a:lvl9pPr>
          </a:lstStyle>
          <a:p/>
        </p:txBody>
      </p:sp>
      <p:sp>
        <p:nvSpPr>
          <p:cNvPr id="223" name="Google Shape;223;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6">
  <p:cSld name="AUTOLAYOUT_39">
    <p:bg>
      <p:bgPr>
        <a:solidFill>
          <a:srgbClr val="FFFFFF"/>
        </a:solidFill>
      </p:bgPr>
    </p:bg>
    <p:spTree>
      <p:nvGrpSpPr>
        <p:cNvPr id="224" name="Shape 224"/>
        <p:cNvGrpSpPr/>
        <p:nvPr/>
      </p:nvGrpSpPr>
      <p:grpSpPr>
        <a:xfrm>
          <a:off x="0" y="0"/>
          <a:ext cx="0" cy="0"/>
          <a:chOff x="0" y="0"/>
          <a:chExt cx="0" cy="0"/>
        </a:xfrm>
      </p:grpSpPr>
      <p:sp>
        <p:nvSpPr>
          <p:cNvPr id="225" name="Google Shape;225;p27"/>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7"/>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7"/>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7"/>
          <p:cNvSpPr/>
          <p:nvPr/>
        </p:nvSpPr>
        <p:spPr>
          <a:xfrm>
            <a:off x="388425" y="636500"/>
            <a:ext cx="2789700" cy="579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7"/>
          <p:cNvSpPr txBox="1"/>
          <p:nvPr>
            <p:ph type="title"/>
          </p:nvPr>
        </p:nvSpPr>
        <p:spPr>
          <a:xfrm>
            <a:off x="308775" y="770525"/>
            <a:ext cx="2866800" cy="3753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230" name="Google Shape;230;p27"/>
          <p:cNvSpPr txBox="1"/>
          <p:nvPr>
            <p:ph idx="1" type="body"/>
          </p:nvPr>
        </p:nvSpPr>
        <p:spPr>
          <a:xfrm>
            <a:off x="4022850" y="770525"/>
            <a:ext cx="4919400" cy="38118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231" name="Google Shape;231;p2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7">
  <p:cSld name="AUTOLAYOUT_40">
    <p:spTree>
      <p:nvGrpSpPr>
        <p:cNvPr id="232" name="Shape 232"/>
        <p:cNvGrpSpPr/>
        <p:nvPr/>
      </p:nvGrpSpPr>
      <p:grpSpPr>
        <a:xfrm>
          <a:off x="0" y="0"/>
          <a:ext cx="0" cy="0"/>
          <a:chOff x="0" y="0"/>
          <a:chExt cx="0" cy="0"/>
        </a:xfrm>
      </p:grpSpPr>
      <p:sp>
        <p:nvSpPr>
          <p:cNvPr id="233" name="Google Shape;233;p28"/>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8"/>
          <p:cNvSpPr/>
          <p:nvPr/>
        </p:nvSpPr>
        <p:spPr>
          <a:xfrm>
            <a:off x="0" y="0"/>
            <a:ext cx="9144000" cy="18534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8"/>
          <p:cNvSpPr/>
          <p:nvPr/>
        </p:nvSpPr>
        <p:spPr>
          <a:xfrm rot="-5400000">
            <a:off x="8350500" y="4274700"/>
            <a:ext cx="792600" cy="7926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8"/>
          <p:cNvSpPr/>
          <p:nvPr/>
        </p:nvSpPr>
        <p:spPr>
          <a:xfrm rot="-5400000">
            <a:off x="7289700" y="0"/>
            <a:ext cx="1853400" cy="1853400"/>
          </a:xfrm>
          <a:prstGeom prst="rtTriangle">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8"/>
          <p:cNvSpPr txBox="1"/>
          <p:nvPr>
            <p:ph type="title"/>
          </p:nvPr>
        </p:nvSpPr>
        <p:spPr>
          <a:xfrm>
            <a:off x="311700" y="751700"/>
            <a:ext cx="6721500" cy="1007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238" name="Google Shape;238;p28"/>
          <p:cNvSpPr txBox="1"/>
          <p:nvPr>
            <p:ph idx="1" type="body"/>
          </p:nvPr>
        </p:nvSpPr>
        <p:spPr>
          <a:xfrm>
            <a:off x="311700" y="2069750"/>
            <a:ext cx="8520600" cy="24993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239" name="Google Shape;239;p2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8">
  <p:cSld name="AUTOLAYOUT_41">
    <p:spTree>
      <p:nvGrpSpPr>
        <p:cNvPr id="240" name="Shape 240"/>
        <p:cNvGrpSpPr/>
        <p:nvPr/>
      </p:nvGrpSpPr>
      <p:grpSpPr>
        <a:xfrm>
          <a:off x="0" y="0"/>
          <a:ext cx="0" cy="0"/>
          <a:chOff x="0" y="0"/>
          <a:chExt cx="0" cy="0"/>
        </a:xfrm>
      </p:grpSpPr>
      <p:sp>
        <p:nvSpPr>
          <p:cNvPr id="241" name="Google Shape;241;p29"/>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42" name="Google Shape;242;p29"/>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243" name="Google Shape;243;p29"/>
          <p:cNvSpPr txBox="1"/>
          <p:nvPr>
            <p:ph type="ctrTitle"/>
          </p:nvPr>
        </p:nvSpPr>
        <p:spPr>
          <a:xfrm>
            <a:off x="1884750" y="711325"/>
            <a:ext cx="6947700" cy="996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244" name="Google Shape;244;p29"/>
          <p:cNvSpPr txBox="1"/>
          <p:nvPr>
            <p:ph idx="1" type="body"/>
          </p:nvPr>
        </p:nvSpPr>
        <p:spPr>
          <a:xfrm>
            <a:off x="1884750" y="1825575"/>
            <a:ext cx="6947700" cy="27432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245" name="Google Shape;245;p2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9">
  <p:cSld name="AUTOLAYOUT_42">
    <p:bg>
      <p:bgPr>
        <a:solidFill>
          <a:srgbClr val="FFFFFF"/>
        </a:solidFill>
      </p:bgPr>
    </p:bg>
    <p:spTree>
      <p:nvGrpSpPr>
        <p:cNvPr id="246" name="Shape 246"/>
        <p:cNvGrpSpPr/>
        <p:nvPr/>
      </p:nvGrpSpPr>
      <p:grpSpPr>
        <a:xfrm>
          <a:off x="0" y="0"/>
          <a:ext cx="0" cy="0"/>
          <a:chOff x="0" y="0"/>
          <a:chExt cx="0" cy="0"/>
        </a:xfrm>
      </p:grpSpPr>
      <p:sp>
        <p:nvSpPr>
          <p:cNvPr id="247" name="Google Shape;247;p3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0"/>
          <p:cNvSpPr/>
          <p:nvPr/>
        </p:nvSpPr>
        <p:spPr>
          <a:xfrm>
            <a:off x="0" y="0"/>
            <a:ext cx="3585000" cy="5143500"/>
          </a:xfrm>
          <a:prstGeom prst="rect">
            <a:avLst/>
          </a:prstGeom>
          <a:solidFill>
            <a:srgbClr val="21212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0"/>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0"/>
          <p:cNvSpPr/>
          <p:nvPr/>
        </p:nvSpPr>
        <p:spPr>
          <a:xfrm>
            <a:off x="388425" y="636500"/>
            <a:ext cx="2789700" cy="5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0"/>
          <p:cNvSpPr txBox="1"/>
          <p:nvPr>
            <p:ph type="title"/>
          </p:nvPr>
        </p:nvSpPr>
        <p:spPr>
          <a:xfrm>
            <a:off x="308775" y="770525"/>
            <a:ext cx="2866800" cy="3753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252" name="Google Shape;252;p30"/>
          <p:cNvSpPr txBox="1"/>
          <p:nvPr>
            <p:ph idx="1" type="body"/>
          </p:nvPr>
        </p:nvSpPr>
        <p:spPr>
          <a:xfrm>
            <a:off x="4022850" y="770525"/>
            <a:ext cx="4919400" cy="38118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434343"/>
              </a:buClr>
              <a:buSzPts val="1400"/>
              <a:buChar char="●"/>
              <a:defRPr sz="14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253" name="Google Shape;253;p3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0">
  <p:cSld name="AUTOLAYOUT_43">
    <p:bg>
      <p:bgPr>
        <a:solidFill>
          <a:srgbClr val="FFFFFF"/>
        </a:solidFill>
      </p:bgPr>
    </p:bg>
    <p:spTree>
      <p:nvGrpSpPr>
        <p:cNvPr id="254" name="Shape 254"/>
        <p:cNvGrpSpPr/>
        <p:nvPr/>
      </p:nvGrpSpPr>
      <p:grpSpPr>
        <a:xfrm>
          <a:off x="0" y="0"/>
          <a:ext cx="0" cy="0"/>
          <a:chOff x="0" y="0"/>
          <a:chExt cx="0" cy="0"/>
        </a:xfrm>
      </p:grpSpPr>
      <p:sp>
        <p:nvSpPr>
          <p:cNvPr id="255" name="Google Shape;255;p3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6" name="Google Shape;256;p31"/>
          <p:cNvGrpSpPr/>
          <p:nvPr/>
        </p:nvGrpSpPr>
        <p:grpSpPr>
          <a:xfrm>
            <a:off x="0" y="0"/>
            <a:ext cx="4316700" cy="5143500"/>
            <a:chOff x="0" y="0"/>
            <a:chExt cx="4316700" cy="5143500"/>
          </a:xfrm>
        </p:grpSpPr>
        <p:sp>
          <p:nvSpPr>
            <p:cNvPr id="257" name="Google Shape;257;p31"/>
            <p:cNvSpPr/>
            <p:nvPr/>
          </p:nvSpPr>
          <p:spPr>
            <a:xfrm>
              <a:off x="0" y="0"/>
              <a:ext cx="4316700" cy="5143500"/>
            </a:xfrm>
            <a:prstGeom prst="rect">
              <a:avLst/>
            </a:prstGeom>
            <a:solidFill>
              <a:srgbClr val="284F7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1"/>
            <p:cNvSpPr/>
            <p:nvPr/>
          </p:nvSpPr>
          <p:spPr>
            <a:xfrm>
              <a:off x="386075" y="4599625"/>
              <a:ext cx="13545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1"/>
            <p:cNvSpPr/>
            <p:nvPr/>
          </p:nvSpPr>
          <p:spPr>
            <a:xfrm>
              <a:off x="841363"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1"/>
            <p:cNvSpPr/>
            <p:nvPr/>
          </p:nvSpPr>
          <p:spPr>
            <a:xfrm>
              <a:off x="1142492" y="4599625"/>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1"/>
            <p:cNvSpPr/>
            <p:nvPr/>
          </p:nvSpPr>
          <p:spPr>
            <a:xfrm>
              <a:off x="3875425" y="381000"/>
              <a:ext cx="142800" cy="137700"/>
            </a:xfrm>
            <a:prstGeom prst="rect">
              <a:avLst/>
            </a:prstGeom>
            <a:solidFill>
              <a:srgbClr val="92C1E8"/>
            </a:solid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1"/>
            <p:cNvSpPr/>
            <p:nvPr/>
          </p:nvSpPr>
          <p:spPr>
            <a:xfrm>
              <a:off x="3732625" y="518700"/>
              <a:ext cx="142800" cy="137700"/>
            </a:xfrm>
            <a:prstGeom prst="rect">
              <a:avLst/>
            </a:prstGeom>
            <a:noFill/>
            <a:ln cap="flat" cmpd="sng" w="9525">
              <a:solidFill>
                <a:srgbClr val="92C1E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3" name="Google Shape;263;p31"/>
          <p:cNvSpPr txBox="1"/>
          <p:nvPr>
            <p:ph type="title"/>
          </p:nvPr>
        </p:nvSpPr>
        <p:spPr>
          <a:xfrm>
            <a:off x="311725" y="653326"/>
            <a:ext cx="3706500" cy="33345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2400">
                <a:solidFill>
                  <a:srgbClr val="FFFFFF"/>
                </a:solidFill>
              </a:defRPr>
            </a:lvl1pPr>
            <a:lvl2pPr lvl="1" algn="l">
              <a:lnSpc>
                <a:spcPct val="100000"/>
              </a:lnSpc>
              <a:spcBef>
                <a:spcPts val="0"/>
              </a:spcBef>
              <a:spcAft>
                <a:spcPts val="0"/>
              </a:spcAft>
              <a:buNone/>
              <a:defRPr b="1" sz="2400">
                <a:solidFill>
                  <a:srgbClr val="FFFFFF"/>
                </a:solidFill>
              </a:defRPr>
            </a:lvl2pPr>
            <a:lvl3pPr lvl="2" algn="l">
              <a:lnSpc>
                <a:spcPct val="100000"/>
              </a:lnSpc>
              <a:spcBef>
                <a:spcPts val="0"/>
              </a:spcBef>
              <a:spcAft>
                <a:spcPts val="0"/>
              </a:spcAft>
              <a:buNone/>
              <a:defRPr b="1" sz="2400">
                <a:solidFill>
                  <a:srgbClr val="FFFFFF"/>
                </a:solidFill>
              </a:defRPr>
            </a:lvl3pPr>
            <a:lvl4pPr lvl="3" algn="l">
              <a:lnSpc>
                <a:spcPct val="100000"/>
              </a:lnSpc>
              <a:spcBef>
                <a:spcPts val="0"/>
              </a:spcBef>
              <a:spcAft>
                <a:spcPts val="0"/>
              </a:spcAft>
              <a:buNone/>
              <a:defRPr b="1" sz="2400">
                <a:solidFill>
                  <a:srgbClr val="FFFFFF"/>
                </a:solidFill>
              </a:defRPr>
            </a:lvl4pPr>
            <a:lvl5pPr lvl="4" algn="l">
              <a:lnSpc>
                <a:spcPct val="100000"/>
              </a:lnSpc>
              <a:spcBef>
                <a:spcPts val="0"/>
              </a:spcBef>
              <a:spcAft>
                <a:spcPts val="0"/>
              </a:spcAft>
              <a:buNone/>
              <a:defRPr b="1" sz="2400">
                <a:solidFill>
                  <a:srgbClr val="FFFFFF"/>
                </a:solidFill>
              </a:defRPr>
            </a:lvl5pPr>
            <a:lvl6pPr lvl="5" algn="l">
              <a:lnSpc>
                <a:spcPct val="100000"/>
              </a:lnSpc>
              <a:spcBef>
                <a:spcPts val="0"/>
              </a:spcBef>
              <a:spcAft>
                <a:spcPts val="0"/>
              </a:spcAft>
              <a:buNone/>
              <a:defRPr b="1" sz="2400">
                <a:solidFill>
                  <a:srgbClr val="FFFFFF"/>
                </a:solidFill>
              </a:defRPr>
            </a:lvl6pPr>
            <a:lvl7pPr lvl="6" algn="l">
              <a:lnSpc>
                <a:spcPct val="100000"/>
              </a:lnSpc>
              <a:spcBef>
                <a:spcPts val="0"/>
              </a:spcBef>
              <a:spcAft>
                <a:spcPts val="0"/>
              </a:spcAft>
              <a:buNone/>
              <a:defRPr b="1" sz="2400">
                <a:solidFill>
                  <a:srgbClr val="FFFFFF"/>
                </a:solidFill>
              </a:defRPr>
            </a:lvl7pPr>
            <a:lvl8pPr lvl="7" algn="l">
              <a:lnSpc>
                <a:spcPct val="100000"/>
              </a:lnSpc>
              <a:spcBef>
                <a:spcPts val="0"/>
              </a:spcBef>
              <a:spcAft>
                <a:spcPts val="0"/>
              </a:spcAft>
              <a:buNone/>
              <a:defRPr b="1" sz="2400">
                <a:solidFill>
                  <a:srgbClr val="FFFFFF"/>
                </a:solidFill>
              </a:defRPr>
            </a:lvl8pPr>
            <a:lvl9pPr lvl="8" algn="l">
              <a:lnSpc>
                <a:spcPct val="100000"/>
              </a:lnSpc>
              <a:spcBef>
                <a:spcPts val="0"/>
              </a:spcBef>
              <a:spcAft>
                <a:spcPts val="0"/>
              </a:spcAft>
              <a:buNone/>
              <a:defRPr b="1" sz="2400">
                <a:solidFill>
                  <a:srgbClr val="FFFFFF"/>
                </a:solidFill>
              </a:defRPr>
            </a:lvl9pPr>
          </a:lstStyle>
          <a:p/>
        </p:txBody>
      </p:sp>
      <p:sp>
        <p:nvSpPr>
          <p:cNvPr id="264" name="Google Shape;264;p31"/>
          <p:cNvSpPr txBox="1"/>
          <p:nvPr>
            <p:ph idx="1" type="body"/>
          </p:nvPr>
        </p:nvSpPr>
        <p:spPr>
          <a:xfrm>
            <a:off x="4620575" y="653325"/>
            <a:ext cx="4211700" cy="37413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284F7D"/>
              </a:buClr>
              <a:buSzPts val="1200"/>
              <a:buChar char="●"/>
              <a:defRPr sz="1200">
                <a:solidFill>
                  <a:srgbClr val="284F7D"/>
                </a:solidFill>
              </a:defRPr>
            </a:lvl1pPr>
            <a:lvl2pPr indent="-292100" lvl="1" marL="914400" algn="l">
              <a:lnSpc>
                <a:spcPct val="115000"/>
              </a:lnSpc>
              <a:spcBef>
                <a:spcPts val="0"/>
              </a:spcBef>
              <a:spcAft>
                <a:spcPts val="0"/>
              </a:spcAft>
              <a:buClr>
                <a:srgbClr val="284F7D"/>
              </a:buClr>
              <a:buSzPts val="1000"/>
              <a:buChar char="○"/>
              <a:defRPr sz="1000">
                <a:solidFill>
                  <a:srgbClr val="284F7D"/>
                </a:solidFill>
              </a:defRPr>
            </a:lvl2pPr>
            <a:lvl3pPr indent="-292100" lvl="2" marL="1371600" algn="l">
              <a:lnSpc>
                <a:spcPct val="115000"/>
              </a:lnSpc>
              <a:spcBef>
                <a:spcPts val="0"/>
              </a:spcBef>
              <a:spcAft>
                <a:spcPts val="0"/>
              </a:spcAft>
              <a:buClr>
                <a:srgbClr val="284F7D"/>
              </a:buClr>
              <a:buSzPts val="1000"/>
              <a:buChar char="■"/>
              <a:defRPr sz="1000">
                <a:solidFill>
                  <a:srgbClr val="284F7D"/>
                </a:solidFill>
              </a:defRPr>
            </a:lvl3pPr>
            <a:lvl4pPr indent="-292100" lvl="3" marL="1828800" algn="l">
              <a:lnSpc>
                <a:spcPct val="115000"/>
              </a:lnSpc>
              <a:spcBef>
                <a:spcPts val="0"/>
              </a:spcBef>
              <a:spcAft>
                <a:spcPts val="0"/>
              </a:spcAft>
              <a:buClr>
                <a:srgbClr val="284F7D"/>
              </a:buClr>
              <a:buSzPts val="1000"/>
              <a:buChar char="●"/>
              <a:defRPr sz="1000">
                <a:solidFill>
                  <a:srgbClr val="284F7D"/>
                </a:solidFill>
              </a:defRPr>
            </a:lvl4pPr>
            <a:lvl5pPr indent="-292100" lvl="4" marL="2286000" algn="l">
              <a:lnSpc>
                <a:spcPct val="115000"/>
              </a:lnSpc>
              <a:spcBef>
                <a:spcPts val="0"/>
              </a:spcBef>
              <a:spcAft>
                <a:spcPts val="0"/>
              </a:spcAft>
              <a:buClr>
                <a:srgbClr val="284F7D"/>
              </a:buClr>
              <a:buSzPts val="1000"/>
              <a:buChar char="○"/>
              <a:defRPr sz="1000">
                <a:solidFill>
                  <a:srgbClr val="284F7D"/>
                </a:solidFill>
              </a:defRPr>
            </a:lvl5pPr>
            <a:lvl6pPr indent="-292100" lvl="5" marL="2743200" algn="l">
              <a:lnSpc>
                <a:spcPct val="115000"/>
              </a:lnSpc>
              <a:spcBef>
                <a:spcPts val="0"/>
              </a:spcBef>
              <a:spcAft>
                <a:spcPts val="0"/>
              </a:spcAft>
              <a:buClr>
                <a:srgbClr val="284F7D"/>
              </a:buClr>
              <a:buSzPts val="1000"/>
              <a:buChar char="■"/>
              <a:defRPr sz="1000">
                <a:solidFill>
                  <a:srgbClr val="284F7D"/>
                </a:solidFill>
              </a:defRPr>
            </a:lvl6pPr>
            <a:lvl7pPr indent="-292100" lvl="6" marL="3200400" algn="l">
              <a:lnSpc>
                <a:spcPct val="115000"/>
              </a:lnSpc>
              <a:spcBef>
                <a:spcPts val="0"/>
              </a:spcBef>
              <a:spcAft>
                <a:spcPts val="0"/>
              </a:spcAft>
              <a:buClr>
                <a:srgbClr val="284F7D"/>
              </a:buClr>
              <a:buSzPts val="1000"/>
              <a:buChar char="●"/>
              <a:defRPr sz="1000">
                <a:solidFill>
                  <a:srgbClr val="284F7D"/>
                </a:solidFill>
              </a:defRPr>
            </a:lvl7pPr>
            <a:lvl8pPr indent="-292100" lvl="7" marL="3657600" algn="l">
              <a:lnSpc>
                <a:spcPct val="115000"/>
              </a:lnSpc>
              <a:spcBef>
                <a:spcPts val="0"/>
              </a:spcBef>
              <a:spcAft>
                <a:spcPts val="0"/>
              </a:spcAft>
              <a:buClr>
                <a:srgbClr val="284F7D"/>
              </a:buClr>
              <a:buSzPts val="1000"/>
              <a:buChar char="○"/>
              <a:defRPr sz="1000">
                <a:solidFill>
                  <a:srgbClr val="284F7D"/>
                </a:solidFill>
              </a:defRPr>
            </a:lvl8pPr>
            <a:lvl9pPr indent="-292100" lvl="8" marL="4114800" algn="l">
              <a:lnSpc>
                <a:spcPct val="115000"/>
              </a:lnSpc>
              <a:spcBef>
                <a:spcPts val="0"/>
              </a:spcBef>
              <a:spcAft>
                <a:spcPts val="0"/>
              </a:spcAft>
              <a:buClr>
                <a:srgbClr val="284F7D"/>
              </a:buClr>
              <a:buSzPts val="1000"/>
              <a:buChar char="■"/>
              <a:defRPr sz="1000">
                <a:solidFill>
                  <a:srgbClr val="284F7D"/>
                </a:solidFill>
              </a:defRPr>
            </a:lvl9pPr>
          </a:lstStyle>
          <a:p/>
        </p:txBody>
      </p:sp>
      <p:sp>
        <p:nvSpPr>
          <p:cNvPr id="265" name="Google Shape;265;p3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1">
  <p:cSld name="AUTOLAYOUT_44">
    <p:bg>
      <p:bgPr>
        <a:solidFill>
          <a:srgbClr val="FFFFFF"/>
        </a:solidFill>
      </p:bgPr>
    </p:bg>
    <p:spTree>
      <p:nvGrpSpPr>
        <p:cNvPr id="266" name="Shape 266"/>
        <p:cNvGrpSpPr/>
        <p:nvPr/>
      </p:nvGrpSpPr>
      <p:grpSpPr>
        <a:xfrm>
          <a:off x="0" y="0"/>
          <a:ext cx="0" cy="0"/>
          <a:chOff x="0" y="0"/>
          <a:chExt cx="0" cy="0"/>
        </a:xfrm>
      </p:grpSpPr>
      <p:sp>
        <p:nvSpPr>
          <p:cNvPr id="267" name="Google Shape;267;p32"/>
          <p:cNvSpPr/>
          <p:nvPr/>
        </p:nvSpPr>
        <p:spPr>
          <a:xfrm>
            <a:off x="0" y="0"/>
            <a:ext cx="9144000" cy="5143500"/>
          </a:xfrm>
          <a:prstGeom prst="rect">
            <a:avLst/>
          </a:prstGeom>
          <a:solidFill>
            <a:srgbClr val="01579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2"/>
          <p:cNvSpPr/>
          <p:nvPr/>
        </p:nvSpPr>
        <p:spPr>
          <a:xfrm>
            <a:off x="558000" y="490650"/>
            <a:ext cx="8028000" cy="20049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2"/>
          <p:cNvSpPr/>
          <p:nvPr/>
        </p:nvSpPr>
        <p:spPr>
          <a:xfrm>
            <a:off x="558000" y="490650"/>
            <a:ext cx="2004900" cy="2004900"/>
          </a:xfrm>
          <a:prstGeom prst="rtTriangle">
            <a:avLst/>
          </a:prstGeom>
          <a:solidFill>
            <a:srgbClr val="5E97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2"/>
          <p:cNvSpPr/>
          <p:nvPr/>
        </p:nvSpPr>
        <p:spPr>
          <a:xfrm rot="10800000">
            <a:off x="6581100" y="490650"/>
            <a:ext cx="2004900" cy="2004900"/>
          </a:xfrm>
          <a:prstGeom prst="rtTriangle">
            <a:avLst/>
          </a:prstGeom>
          <a:solidFill>
            <a:srgbClr val="5E97F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2"/>
          <p:cNvSpPr txBox="1"/>
          <p:nvPr>
            <p:ph type="title"/>
          </p:nvPr>
        </p:nvSpPr>
        <p:spPr>
          <a:xfrm>
            <a:off x="1990050" y="703350"/>
            <a:ext cx="5032800" cy="15795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2400"/>
              <a:buNone/>
              <a:defRPr b="1" sz="2400">
                <a:solidFill>
                  <a:srgbClr val="FFFFFF"/>
                </a:solidFill>
              </a:defRPr>
            </a:lvl1pPr>
            <a:lvl2pPr lvl="1" algn="ctr">
              <a:lnSpc>
                <a:spcPct val="100000"/>
              </a:lnSpc>
              <a:spcBef>
                <a:spcPts val="0"/>
              </a:spcBef>
              <a:spcAft>
                <a:spcPts val="0"/>
              </a:spcAft>
              <a:buClr>
                <a:srgbClr val="FFFFFF"/>
              </a:buClr>
              <a:buSzPts val="2400"/>
              <a:buNone/>
              <a:defRPr b="1" sz="2400">
                <a:solidFill>
                  <a:srgbClr val="FFFFFF"/>
                </a:solidFill>
              </a:defRPr>
            </a:lvl2pPr>
            <a:lvl3pPr lvl="2" algn="ctr">
              <a:lnSpc>
                <a:spcPct val="100000"/>
              </a:lnSpc>
              <a:spcBef>
                <a:spcPts val="0"/>
              </a:spcBef>
              <a:spcAft>
                <a:spcPts val="0"/>
              </a:spcAft>
              <a:buClr>
                <a:srgbClr val="FFFFFF"/>
              </a:buClr>
              <a:buSzPts val="2400"/>
              <a:buNone/>
              <a:defRPr b="1" sz="2400">
                <a:solidFill>
                  <a:srgbClr val="FFFFFF"/>
                </a:solidFill>
              </a:defRPr>
            </a:lvl3pPr>
            <a:lvl4pPr lvl="3" algn="ctr">
              <a:lnSpc>
                <a:spcPct val="100000"/>
              </a:lnSpc>
              <a:spcBef>
                <a:spcPts val="0"/>
              </a:spcBef>
              <a:spcAft>
                <a:spcPts val="0"/>
              </a:spcAft>
              <a:buClr>
                <a:srgbClr val="FFFFFF"/>
              </a:buClr>
              <a:buSzPts val="2400"/>
              <a:buNone/>
              <a:defRPr b="1" sz="2400">
                <a:solidFill>
                  <a:srgbClr val="FFFFFF"/>
                </a:solidFill>
              </a:defRPr>
            </a:lvl4pPr>
            <a:lvl5pPr lvl="4" algn="ctr">
              <a:lnSpc>
                <a:spcPct val="100000"/>
              </a:lnSpc>
              <a:spcBef>
                <a:spcPts val="0"/>
              </a:spcBef>
              <a:spcAft>
                <a:spcPts val="0"/>
              </a:spcAft>
              <a:buClr>
                <a:srgbClr val="FFFFFF"/>
              </a:buClr>
              <a:buSzPts val="2400"/>
              <a:buNone/>
              <a:defRPr b="1" sz="2400">
                <a:solidFill>
                  <a:srgbClr val="FFFFFF"/>
                </a:solidFill>
              </a:defRPr>
            </a:lvl5pPr>
            <a:lvl6pPr lvl="5" algn="ctr">
              <a:lnSpc>
                <a:spcPct val="100000"/>
              </a:lnSpc>
              <a:spcBef>
                <a:spcPts val="0"/>
              </a:spcBef>
              <a:spcAft>
                <a:spcPts val="0"/>
              </a:spcAft>
              <a:buClr>
                <a:srgbClr val="FFFFFF"/>
              </a:buClr>
              <a:buSzPts val="2400"/>
              <a:buNone/>
              <a:defRPr b="1" sz="2400">
                <a:solidFill>
                  <a:srgbClr val="FFFFFF"/>
                </a:solidFill>
              </a:defRPr>
            </a:lvl6pPr>
            <a:lvl7pPr lvl="6" algn="ctr">
              <a:lnSpc>
                <a:spcPct val="100000"/>
              </a:lnSpc>
              <a:spcBef>
                <a:spcPts val="0"/>
              </a:spcBef>
              <a:spcAft>
                <a:spcPts val="0"/>
              </a:spcAft>
              <a:buClr>
                <a:srgbClr val="FFFFFF"/>
              </a:buClr>
              <a:buSzPts val="2400"/>
              <a:buNone/>
              <a:defRPr b="1" sz="2400">
                <a:solidFill>
                  <a:srgbClr val="FFFFFF"/>
                </a:solidFill>
              </a:defRPr>
            </a:lvl7pPr>
            <a:lvl8pPr lvl="7" algn="ctr">
              <a:lnSpc>
                <a:spcPct val="100000"/>
              </a:lnSpc>
              <a:spcBef>
                <a:spcPts val="0"/>
              </a:spcBef>
              <a:spcAft>
                <a:spcPts val="0"/>
              </a:spcAft>
              <a:buClr>
                <a:srgbClr val="FFFFFF"/>
              </a:buClr>
              <a:buSzPts val="2400"/>
              <a:buNone/>
              <a:defRPr b="1" sz="2400">
                <a:solidFill>
                  <a:srgbClr val="FFFFFF"/>
                </a:solidFill>
              </a:defRPr>
            </a:lvl8pPr>
            <a:lvl9pPr lvl="8" algn="ctr">
              <a:lnSpc>
                <a:spcPct val="100000"/>
              </a:lnSpc>
              <a:spcBef>
                <a:spcPts val="0"/>
              </a:spcBef>
              <a:spcAft>
                <a:spcPts val="0"/>
              </a:spcAft>
              <a:buClr>
                <a:srgbClr val="FFFFFF"/>
              </a:buClr>
              <a:buSzPts val="2400"/>
              <a:buNone/>
              <a:defRPr b="1" sz="2400">
                <a:solidFill>
                  <a:srgbClr val="FFFFFF"/>
                </a:solidFill>
              </a:defRPr>
            </a:lvl9pPr>
          </a:lstStyle>
          <a:p/>
        </p:txBody>
      </p:sp>
      <p:sp>
        <p:nvSpPr>
          <p:cNvPr id="272" name="Google Shape;272;p32"/>
          <p:cNvSpPr txBox="1"/>
          <p:nvPr>
            <p:ph idx="1" type="body"/>
          </p:nvPr>
        </p:nvSpPr>
        <p:spPr>
          <a:xfrm>
            <a:off x="558000" y="2647950"/>
            <a:ext cx="3860400" cy="20049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273" name="Google Shape;273;p32"/>
          <p:cNvSpPr txBox="1"/>
          <p:nvPr>
            <p:ph idx="2" type="body"/>
          </p:nvPr>
        </p:nvSpPr>
        <p:spPr>
          <a:xfrm>
            <a:off x="4725625" y="2647950"/>
            <a:ext cx="3860400" cy="20049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274" name="Google Shape;274;p3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2">
  <p:cSld name="AUTOLAYOUT_45">
    <p:bg>
      <p:bgPr>
        <a:solidFill>
          <a:srgbClr val="FFFFFF"/>
        </a:solidFill>
      </p:bgPr>
    </p:bg>
    <p:spTree>
      <p:nvGrpSpPr>
        <p:cNvPr id="275" name="Shape 275"/>
        <p:cNvGrpSpPr/>
        <p:nvPr/>
      </p:nvGrpSpPr>
      <p:grpSpPr>
        <a:xfrm>
          <a:off x="0" y="0"/>
          <a:ext cx="0" cy="0"/>
          <a:chOff x="0" y="0"/>
          <a:chExt cx="0" cy="0"/>
        </a:xfrm>
      </p:grpSpPr>
      <p:sp>
        <p:nvSpPr>
          <p:cNvPr id="276" name="Google Shape;276;p3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3"/>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3"/>
          <p:cNvSpPr txBox="1"/>
          <p:nvPr>
            <p:ph type="title"/>
          </p:nvPr>
        </p:nvSpPr>
        <p:spPr>
          <a:xfrm>
            <a:off x="349300" y="334525"/>
            <a:ext cx="7407000" cy="663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chemeClr val="dk1"/>
              </a:buClr>
              <a:buSzPts val="3200"/>
              <a:buNone/>
              <a:defRPr b="1" sz="3200">
                <a:solidFill>
                  <a:schemeClr val="dk1"/>
                </a:solidFill>
              </a:defRPr>
            </a:lvl1pPr>
            <a:lvl2pPr lvl="1" algn="l">
              <a:lnSpc>
                <a:spcPct val="100000"/>
              </a:lnSpc>
              <a:spcBef>
                <a:spcPts val="0"/>
              </a:spcBef>
              <a:spcAft>
                <a:spcPts val="0"/>
              </a:spcAft>
              <a:buClr>
                <a:schemeClr val="dk1"/>
              </a:buClr>
              <a:buSzPts val="3200"/>
              <a:buNone/>
              <a:defRPr b="1" sz="3200">
                <a:solidFill>
                  <a:schemeClr val="dk1"/>
                </a:solidFill>
              </a:defRPr>
            </a:lvl2pPr>
            <a:lvl3pPr lvl="2" algn="l">
              <a:lnSpc>
                <a:spcPct val="100000"/>
              </a:lnSpc>
              <a:spcBef>
                <a:spcPts val="0"/>
              </a:spcBef>
              <a:spcAft>
                <a:spcPts val="0"/>
              </a:spcAft>
              <a:buClr>
                <a:schemeClr val="dk1"/>
              </a:buClr>
              <a:buSzPts val="3200"/>
              <a:buNone/>
              <a:defRPr b="1" sz="3200">
                <a:solidFill>
                  <a:schemeClr val="dk1"/>
                </a:solidFill>
              </a:defRPr>
            </a:lvl3pPr>
            <a:lvl4pPr lvl="3" algn="l">
              <a:lnSpc>
                <a:spcPct val="100000"/>
              </a:lnSpc>
              <a:spcBef>
                <a:spcPts val="0"/>
              </a:spcBef>
              <a:spcAft>
                <a:spcPts val="0"/>
              </a:spcAft>
              <a:buClr>
                <a:schemeClr val="dk1"/>
              </a:buClr>
              <a:buSzPts val="3200"/>
              <a:buNone/>
              <a:defRPr b="1" sz="3200">
                <a:solidFill>
                  <a:schemeClr val="dk1"/>
                </a:solidFill>
              </a:defRPr>
            </a:lvl4pPr>
            <a:lvl5pPr lvl="4" algn="l">
              <a:lnSpc>
                <a:spcPct val="100000"/>
              </a:lnSpc>
              <a:spcBef>
                <a:spcPts val="0"/>
              </a:spcBef>
              <a:spcAft>
                <a:spcPts val="0"/>
              </a:spcAft>
              <a:buClr>
                <a:schemeClr val="dk1"/>
              </a:buClr>
              <a:buSzPts val="3200"/>
              <a:buNone/>
              <a:defRPr b="1" sz="3200">
                <a:solidFill>
                  <a:schemeClr val="dk1"/>
                </a:solidFill>
              </a:defRPr>
            </a:lvl5pPr>
            <a:lvl6pPr lvl="5" algn="l">
              <a:lnSpc>
                <a:spcPct val="100000"/>
              </a:lnSpc>
              <a:spcBef>
                <a:spcPts val="0"/>
              </a:spcBef>
              <a:spcAft>
                <a:spcPts val="0"/>
              </a:spcAft>
              <a:buClr>
                <a:schemeClr val="dk1"/>
              </a:buClr>
              <a:buSzPts val="3200"/>
              <a:buNone/>
              <a:defRPr b="1" sz="3200">
                <a:solidFill>
                  <a:schemeClr val="dk1"/>
                </a:solidFill>
              </a:defRPr>
            </a:lvl6pPr>
            <a:lvl7pPr lvl="6" algn="l">
              <a:lnSpc>
                <a:spcPct val="100000"/>
              </a:lnSpc>
              <a:spcBef>
                <a:spcPts val="0"/>
              </a:spcBef>
              <a:spcAft>
                <a:spcPts val="0"/>
              </a:spcAft>
              <a:buClr>
                <a:schemeClr val="dk1"/>
              </a:buClr>
              <a:buSzPts val="3200"/>
              <a:buNone/>
              <a:defRPr b="1" sz="3200">
                <a:solidFill>
                  <a:schemeClr val="dk1"/>
                </a:solidFill>
              </a:defRPr>
            </a:lvl7pPr>
            <a:lvl8pPr lvl="7" algn="l">
              <a:lnSpc>
                <a:spcPct val="100000"/>
              </a:lnSpc>
              <a:spcBef>
                <a:spcPts val="0"/>
              </a:spcBef>
              <a:spcAft>
                <a:spcPts val="0"/>
              </a:spcAft>
              <a:buClr>
                <a:schemeClr val="dk1"/>
              </a:buClr>
              <a:buSzPts val="3200"/>
              <a:buNone/>
              <a:defRPr b="1" sz="3200">
                <a:solidFill>
                  <a:schemeClr val="dk1"/>
                </a:solidFill>
              </a:defRPr>
            </a:lvl8pPr>
            <a:lvl9pPr lvl="8" algn="l">
              <a:lnSpc>
                <a:spcPct val="100000"/>
              </a:lnSpc>
              <a:spcBef>
                <a:spcPts val="0"/>
              </a:spcBef>
              <a:spcAft>
                <a:spcPts val="0"/>
              </a:spcAft>
              <a:buClr>
                <a:schemeClr val="dk1"/>
              </a:buClr>
              <a:buSzPts val="3200"/>
              <a:buNone/>
              <a:defRPr b="1" sz="3200">
                <a:solidFill>
                  <a:schemeClr val="dk1"/>
                </a:solidFill>
              </a:defRPr>
            </a:lvl9pPr>
          </a:lstStyle>
          <a:p/>
        </p:txBody>
      </p:sp>
      <p:sp>
        <p:nvSpPr>
          <p:cNvPr id="279" name="Google Shape;279;p33"/>
          <p:cNvSpPr txBox="1"/>
          <p:nvPr>
            <p:ph idx="1" type="body"/>
          </p:nvPr>
        </p:nvSpPr>
        <p:spPr>
          <a:xfrm>
            <a:off x="349300" y="1147425"/>
            <a:ext cx="7407000" cy="31725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280" name="Google Shape;280;p3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3">
  <p:cSld name="AUTOLAYOUT_46">
    <p:bg>
      <p:bgPr>
        <a:solidFill>
          <a:srgbClr val="FFFFFF"/>
        </a:solidFill>
      </p:bgPr>
    </p:bg>
    <p:spTree>
      <p:nvGrpSpPr>
        <p:cNvPr id="281" name="Shape 281"/>
        <p:cNvGrpSpPr/>
        <p:nvPr/>
      </p:nvGrpSpPr>
      <p:grpSpPr>
        <a:xfrm>
          <a:off x="0" y="0"/>
          <a:ext cx="0" cy="0"/>
          <a:chOff x="0" y="0"/>
          <a:chExt cx="0" cy="0"/>
        </a:xfrm>
      </p:grpSpPr>
      <p:sp>
        <p:nvSpPr>
          <p:cNvPr id="282" name="Google Shape;282;p3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4"/>
          <p:cNvSpPr/>
          <p:nvPr/>
        </p:nvSpPr>
        <p:spPr>
          <a:xfrm>
            <a:off x="0" y="0"/>
            <a:ext cx="4583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4"/>
          <p:cNvSpPr txBox="1"/>
          <p:nvPr>
            <p:ph type="title"/>
          </p:nvPr>
        </p:nvSpPr>
        <p:spPr>
          <a:xfrm>
            <a:off x="363750" y="554850"/>
            <a:ext cx="3855900" cy="40338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chemeClr val="lt1"/>
              </a:buClr>
              <a:buSzPts val="3600"/>
              <a:buNone/>
              <a:defRPr b="1" sz="3600">
                <a:solidFill>
                  <a:schemeClr val="lt1"/>
                </a:solidFill>
              </a:defRPr>
            </a:lvl1pPr>
            <a:lvl2pPr lvl="1" algn="ctr">
              <a:lnSpc>
                <a:spcPct val="100000"/>
              </a:lnSpc>
              <a:spcBef>
                <a:spcPts val="0"/>
              </a:spcBef>
              <a:spcAft>
                <a:spcPts val="0"/>
              </a:spcAft>
              <a:buClr>
                <a:schemeClr val="lt1"/>
              </a:buClr>
              <a:buSzPts val="3600"/>
              <a:buNone/>
              <a:defRPr b="1" sz="3600">
                <a:solidFill>
                  <a:schemeClr val="lt1"/>
                </a:solidFill>
              </a:defRPr>
            </a:lvl2pPr>
            <a:lvl3pPr lvl="2" algn="ctr">
              <a:lnSpc>
                <a:spcPct val="100000"/>
              </a:lnSpc>
              <a:spcBef>
                <a:spcPts val="0"/>
              </a:spcBef>
              <a:spcAft>
                <a:spcPts val="0"/>
              </a:spcAft>
              <a:buClr>
                <a:schemeClr val="lt1"/>
              </a:buClr>
              <a:buSzPts val="3600"/>
              <a:buNone/>
              <a:defRPr b="1" sz="3600">
                <a:solidFill>
                  <a:schemeClr val="lt1"/>
                </a:solidFill>
              </a:defRPr>
            </a:lvl3pPr>
            <a:lvl4pPr lvl="3" algn="ctr">
              <a:lnSpc>
                <a:spcPct val="100000"/>
              </a:lnSpc>
              <a:spcBef>
                <a:spcPts val="0"/>
              </a:spcBef>
              <a:spcAft>
                <a:spcPts val="0"/>
              </a:spcAft>
              <a:buClr>
                <a:schemeClr val="lt1"/>
              </a:buClr>
              <a:buSzPts val="3600"/>
              <a:buNone/>
              <a:defRPr b="1" sz="3600">
                <a:solidFill>
                  <a:schemeClr val="lt1"/>
                </a:solidFill>
              </a:defRPr>
            </a:lvl4pPr>
            <a:lvl5pPr lvl="4" algn="ctr">
              <a:lnSpc>
                <a:spcPct val="100000"/>
              </a:lnSpc>
              <a:spcBef>
                <a:spcPts val="0"/>
              </a:spcBef>
              <a:spcAft>
                <a:spcPts val="0"/>
              </a:spcAft>
              <a:buClr>
                <a:schemeClr val="lt1"/>
              </a:buClr>
              <a:buSzPts val="3600"/>
              <a:buNone/>
              <a:defRPr b="1" sz="3600">
                <a:solidFill>
                  <a:schemeClr val="lt1"/>
                </a:solidFill>
              </a:defRPr>
            </a:lvl5pPr>
            <a:lvl6pPr lvl="5" algn="ctr">
              <a:lnSpc>
                <a:spcPct val="100000"/>
              </a:lnSpc>
              <a:spcBef>
                <a:spcPts val="0"/>
              </a:spcBef>
              <a:spcAft>
                <a:spcPts val="0"/>
              </a:spcAft>
              <a:buClr>
                <a:schemeClr val="lt1"/>
              </a:buClr>
              <a:buSzPts val="3600"/>
              <a:buNone/>
              <a:defRPr b="1" sz="3600">
                <a:solidFill>
                  <a:schemeClr val="lt1"/>
                </a:solidFill>
              </a:defRPr>
            </a:lvl6pPr>
            <a:lvl7pPr lvl="6" algn="ctr">
              <a:lnSpc>
                <a:spcPct val="100000"/>
              </a:lnSpc>
              <a:spcBef>
                <a:spcPts val="0"/>
              </a:spcBef>
              <a:spcAft>
                <a:spcPts val="0"/>
              </a:spcAft>
              <a:buClr>
                <a:schemeClr val="lt1"/>
              </a:buClr>
              <a:buSzPts val="3600"/>
              <a:buNone/>
              <a:defRPr b="1" sz="3600">
                <a:solidFill>
                  <a:schemeClr val="lt1"/>
                </a:solidFill>
              </a:defRPr>
            </a:lvl7pPr>
            <a:lvl8pPr lvl="7" algn="ctr">
              <a:lnSpc>
                <a:spcPct val="100000"/>
              </a:lnSpc>
              <a:spcBef>
                <a:spcPts val="0"/>
              </a:spcBef>
              <a:spcAft>
                <a:spcPts val="0"/>
              </a:spcAft>
              <a:buClr>
                <a:schemeClr val="lt1"/>
              </a:buClr>
              <a:buSzPts val="3600"/>
              <a:buNone/>
              <a:defRPr b="1" sz="3600">
                <a:solidFill>
                  <a:schemeClr val="lt1"/>
                </a:solidFill>
              </a:defRPr>
            </a:lvl8pPr>
            <a:lvl9pPr lvl="8" algn="ctr">
              <a:lnSpc>
                <a:spcPct val="100000"/>
              </a:lnSpc>
              <a:spcBef>
                <a:spcPts val="0"/>
              </a:spcBef>
              <a:spcAft>
                <a:spcPts val="0"/>
              </a:spcAft>
              <a:buClr>
                <a:schemeClr val="lt1"/>
              </a:buClr>
              <a:buSzPts val="3600"/>
              <a:buNone/>
              <a:defRPr b="1" sz="3600">
                <a:solidFill>
                  <a:schemeClr val="lt1"/>
                </a:solidFill>
              </a:defRPr>
            </a:lvl9pPr>
          </a:lstStyle>
          <a:p/>
        </p:txBody>
      </p:sp>
      <p:sp>
        <p:nvSpPr>
          <p:cNvPr id="285" name="Google Shape;285;p34"/>
          <p:cNvSpPr txBox="1"/>
          <p:nvPr>
            <p:ph idx="1" type="body"/>
          </p:nvPr>
        </p:nvSpPr>
        <p:spPr>
          <a:xfrm>
            <a:off x="4947374" y="554850"/>
            <a:ext cx="3855900" cy="4033800"/>
          </a:xfrm>
          <a:prstGeom prst="rect">
            <a:avLst/>
          </a:prstGeom>
          <a:noFill/>
        </p:spPr>
        <p:txBody>
          <a:bodyPr anchorCtr="0" anchor="ctr" bIns="91425" lIns="91425" spcFirstLastPara="1" rIns="91425" wrap="square" tIns="91425">
            <a:norm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286" name="Google Shape;286;p3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4">
  <p:cSld name="AUTOLAYOUT_47">
    <p:bg>
      <p:bgPr>
        <a:solidFill>
          <a:srgbClr val="FFFFFF"/>
        </a:solidFill>
      </p:bgPr>
    </p:bg>
    <p:spTree>
      <p:nvGrpSpPr>
        <p:cNvPr id="287" name="Shape 287"/>
        <p:cNvGrpSpPr/>
        <p:nvPr/>
      </p:nvGrpSpPr>
      <p:grpSpPr>
        <a:xfrm>
          <a:off x="0" y="0"/>
          <a:ext cx="0" cy="0"/>
          <a:chOff x="0" y="0"/>
          <a:chExt cx="0" cy="0"/>
        </a:xfrm>
      </p:grpSpPr>
      <p:sp>
        <p:nvSpPr>
          <p:cNvPr id="288" name="Google Shape;288;p35"/>
          <p:cNvSpPr/>
          <p:nvPr/>
        </p:nvSpPr>
        <p:spPr>
          <a:xfrm>
            <a:off x="0" y="0"/>
            <a:ext cx="9144000" cy="5143500"/>
          </a:xfrm>
          <a:prstGeom prst="rect">
            <a:avLst/>
          </a:prstGeom>
          <a:solidFill>
            <a:srgbClr val="3F3F3F"/>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289" name="Google Shape;289;p35"/>
          <p:cNvSpPr/>
          <p:nvPr/>
        </p:nvSpPr>
        <p:spPr>
          <a:xfrm>
            <a:off x="0" y="3638550"/>
            <a:ext cx="9144000" cy="15048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5"/>
          <p:cNvSpPr/>
          <p:nvPr/>
        </p:nvSpPr>
        <p:spPr>
          <a:xfrm>
            <a:off x="958725" y="740650"/>
            <a:ext cx="57000" cy="753900"/>
          </a:xfrm>
          <a:prstGeom prst="rect">
            <a:avLst/>
          </a:prstGeom>
          <a:solidFill>
            <a:srgbClr val="EE22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5"/>
          <p:cNvSpPr txBox="1"/>
          <p:nvPr>
            <p:ph type="ctrTitle"/>
          </p:nvPr>
        </p:nvSpPr>
        <p:spPr>
          <a:xfrm>
            <a:off x="1264150" y="662525"/>
            <a:ext cx="6279600" cy="26712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4800"/>
              <a:buNone/>
              <a:defRPr sz="4800">
                <a:solidFill>
                  <a:srgbClr val="FFFFFF"/>
                </a:solidFill>
              </a:defRPr>
            </a:lvl1pPr>
            <a:lvl2pPr lvl="1" algn="l">
              <a:lnSpc>
                <a:spcPct val="100000"/>
              </a:lnSpc>
              <a:spcBef>
                <a:spcPts val="0"/>
              </a:spcBef>
              <a:spcAft>
                <a:spcPts val="0"/>
              </a:spcAft>
              <a:buClr>
                <a:srgbClr val="FFFFFF"/>
              </a:buClr>
              <a:buSzPts val="4800"/>
              <a:buNone/>
              <a:defRPr sz="4800">
                <a:solidFill>
                  <a:srgbClr val="FFFFFF"/>
                </a:solidFill>
              </a:defRPr>
            </a:lvl2pPr>
            <a:lvl3pPr lvl="2" algn="l">
              <a:lnSpc>
                <a:spcPct val="100000"/>
              </a:lnSpc>
              <a:spcBef>
                <a:spcPts val="0"/>
              </a:spcBef>
              <a:spcAft>
                <a:spcPts val="0"/>
              </a:spcAft>
              <a:buClr>
                <a:srgbClr val="FFFFFF"/>
              </a:buClr>
              <a:buSzPts val="4800"/>
              <a:buNone/>
              <a:defRPr sz="4800">
                <a:solidFill>
                  <a:srgbClr val="FFFFFF"/>
                </a:solidFill>
              </a:defRPr>
            </a:lvl3pPr>
            <a:lvl4pPr lvl="3" algn="l">
              <a:lnSpc>
                <a:spcPct val="100000"/>
              </a:lnSpc>
              <a:spcBef>
                <a:spcPts val="0"/>
              </a:spcBef>
              <a:spcAft>
                <a:spcPts val="0"/>
              </a:spcAft>
              <a:buClr>
                <a:srgbClr val="FFFFFF"/>
              </a:buClr>
              <a:buSzPts val="4800"/>
              <a:buNone/>
              <a:defRPr sz="4800">
                <a:solidFill>
                  <a:srgbClr val="FFFFFF"/>
                </a:solidFill>
              </a:defRPr>
            </a:lvl4pPr>
            <a:lvl5pPr lvl="4" algn="l">
              <a:lnSpc>
                <a:spcPct val="100000"/>
              </a:lnSpc>
              <a:spcBef>
                <a:spcPts val="0"/>
              </a:spcBef>
              <a:spcAft>
                <a:spcPts val="0"/>
              </a:spcAft>
              <a:buClr>
                <a:srgbClr val="FFFFFF"/>
              </a:buClr>
              <a:buSzPts val="4800"/>
              <a:buNone/>
              <a:defRPr sz="4800">
                <a:solidFill>
                  <a:srgbClr val="FFFFFF"/>
                </a:solidFill>
              </a:defRPr>
            </a:lvl5pPr>
            <a:lvl6pPr lvl="5" algn="l">
              <a:lnSpc>
                <a:spcPct val="100000"/>
              </a:lnSpc>
              <a:spcBef>
                <a:spcPts val="0"/>
              </a:spcBef>
              <a:spcAft>
                <a:spcPts val="0"/>
              </a:spcAft>
              <a:buClr>
                <a:srgbClr val="FFFFFF"/>
              </a:buClr>
              <a:buSzPts val="4800"/>
              <a:buNone/>
              <a:defRPr sz="4800">
                <a:solidFill>
                  <a:srgbClr val="FFFFFF"/>
                </a:solidFill>
              </a:defRPr>
            </a:lvl6pPr>
            <a:lvl7pPr lvl="6" algn="l">
              <a:lnSpc>
                <a:spcPct val="100000"/>
              </a:lnSpc>
              <a:spcBef>
                <a:spcPts val="0"/>
              </a:spcBef>
              <a:spcAft>
                <a:spcPts val="0"/>
              </a:spcAft>
              <a:buClr>
                <a:srgbClr val="FFFFFF"/>
              </a:buClr>
              <a:buSzPts val="4800"/>
              <a:buNone/>
              <a:defRPr sz="4800">
                <a:solidFill>
                  <a:srgbClr val="FFFFFF"/>
                </a:solidFill>
              </a:defRPr>
            </a:lvl7pPr>
            <a:lvl8pPr lvl="7" algn="l">
              <a:lnSpc>
                <a:spcPct val="100000"/>
              </a:lnSpc>
              <a:spcBef>
                <a:spcPts val="0"/>
              </a:spcBef>
              <a:spcAft>
                <a:spcPts val="0"/>
              </a:spcAft>
              <a:buClr>
                <a:srgbClr val="FFFFFF"/>
              </a:buClr>
              <a:buSzPts val="4800"/>
              <a:buNone/>
              <a:defRPr sz="4800">
                <a:solidFill>
                  <a:srgbClr val="FFFFFF"/>
                </a:solidFill>
              </a:defRPr>
            </a:lvl8pPr>
            <a:lvl9pPr lvl="8" algn="l">
              <a:lnSpc>
                <a:spcPct val="100000"/>
              </a:lnSpc>
              <a:spcBef>
                <a:spcPts val="0"/>
              </a:spcBef>
              <a:spcAft>
                <a:spcPts val="0"/>
              </a:spcAft>
              <a:buClr>
                <a:srgbClr val="FFFFFF"/>
              </a:buClr>
              <a:buSzPts val="4800"/>
              <a:buNone/>
              <a:defRPr sz="4800">
                <a:solidFill>
                  <a:srgbClr val="FFFFFF"/>
                </a:solidFill>
              </a:defRPr>
            </a:lvl9pPr>
          </a:lstStyle>
          <a:p/>
        </p:txBody>
      </p:sp>
      <p:sp>
        <p:nvSpPr>
          <p:cNvPr id="292" name="Google Shape;292;p35"/>
          <p:cNvSpPr txBox="1"/>
          <p:nvPr>
            <p:ph idx="1" type="subTitle"/>
          </p:nvPr>
        </p:nvSpPr>
        <p:spPr>
          <a:xfrm>
            <a:off x="1264150" y="4117950"/>
            <a:ext cx="6279600" cy="5454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616161"/>
              </a:buClr>
              <a:buSzPts val="2000"/>
              <a:buNone/>
              <a:defRPr sz="2000">
                <a:solidFill>
                  <a:srgbClr val="616161"/>
                </a:solidFill>
              </a:defRPr>
            </a:lvl1pPr>
            <a:lvl2pPr lvl="1" algn="l">
              <a:lnSpc>
                <a:spcPct val="100000"/>
              </a:lnSpc>
              <a:spcBef>
                <a:spcPts val="0"/>
              </a:spcBef>
              <a:spcAft>
                <a:spcPts val="0"/>
              </a:spcAft>
              <a:buClr>
                <a:srgbClr val="616161"/>
              </a:buClr>
              <a:buSzPts val="2000"/>
              <a:buNone/>
              <a:defRPr sz="2000">
                <a:solidFill>
                  <a:srgbClr val="616161"/>
                </a:solidFill>
              </a:defRPr>
            </a:lvl2pPr>
            <a:lvl3pPr lvl="2" algn="l">
              <a:lnSpc>
                <a:spcPct val="100000"/>
              </a:lnSpc>
              <a:spcBef>
                <a:spcPts val="0"/>
              </a:spcBef>
              <a:spcAft>
                <a:spcPts val="0"/>
              </a:spcAft>
              <a:buClr>
                <a:srgbClr val="616161"/>
              </a:buClr>
              <a:buSzPts val="2000"/>
              <a:buNone/>
              <a:defRPr sz="2000">
                <a:solidFill>
                  <a:srgbClr val="616161"/>
                </a:solidFill>
              </a:defRPr>
            </a:lvl3pPr>
            <a:lvl4pPr lvl="3" algn="l">
              <a:lnSpc>
                <a:spcPct val="100000"/>
              </a:lnSpc>
              <a:spcBef>
                <a:spcPts val="0"/>
              </a:spcBef>
              <a:spcAft>
                <a:spcPts val="0"/>
              </a:spcAft>
              <a:buClr>
                <a:srgbClr val="616161"/>
              </a:buClr>
              <a:buSzPts val="2000"/>
              <a:buNone/>
              <a:defRPr sz="2000">
                <a:solidFill>
                  <a:srgbClr val="616161"/>
                </a:solidFill>
              </a:defRPr>
            </a:lvl4pPr>
            <a:lvl5pPr lvl="4" algn="l">
              <a:lnSpc>
                <a:spcPct val="100000"/>
              </a:lnSpc>
              <a:spcBef>
                <a:spcPts val="0"/>
              </a:spcBef>
              <a:spcAft>
                <a:spcPts val="0"/>
              </a:spcAft>
              <a:buClr>
                <a:srgbClr val="616161"/>
              </a:buClr>
              <a:buSzPts val="2000"/>
              <a:buNone/>
              <a:defRPr sz="2000">
                <a:solidFill>
                  <a:srgbClr val="616161"/>
                </a:solidFill>
              </a:defRPr>
            </a:lvl5pPr>
            <a:lvl6pPr lvl="5" algn="l">
              <a:lnSpc>
                <a:spcPct val="100000"/>
              </a:lnSpc>
              <a:spcBef>
                <a:spcPts val="0"/>
              </a:spcBef>
              <a:spcAft>
                <a:spcPts val="0"/>
              </a:spcAft>
              <a:buClr>
                <a:srgbClr val="616161"/>
              </a:buClr>
              <a:buSzPts val="2000"/>
              <a:buNone/>
              <a:defRPr sz="2000">
                <a:solidFill>
                  <a:srgbClr val="616161"/>
                </a:solidFill>
              </a:defRPr>
            </a:lvl6pPr>
            <a:lvl7pPr lvl="6" algn="l">
              <a:lnSpc>
                <a:spcPct val="100000"/>
              </a:lnSpc>
              <a:spcBef>
                <a:spcPts val="0"/>
              </a:spcBef>
              <a:spcAft>
                <a:spcPts val="0"/>
              </a:spcAft>
              <a:buClr>
                <a:srgbClr val="616161"/>
              </a:buClr>
              <a:buSzPts val="2000"/>
              <a:buNone/>
              <a:defRPr sz="2000">
                <a:solidFill>
                  <a:srgbClr val="616161"/>
                </a:solidFill>
              </a:defRPr>
            </a:lvl7pPr>
            <a:lvl8pPr lvl="7" algn="l">
              <a:lnSpc>
                <a:spcPct val="100000"/>
              </a:lnSpc>
              <a:spcBef>
                <a:spcPts val="0"/>
              </a:spcBef>
              <a:spcAft>
                <a:spcPts val="0"/>
              </a:spcAft>
              <a:buClr>
                <a:srgbClr val="616161"/>
              </a:buClr>
              <a:buSzPts val="2000"/>
              <a:buNone/>
              <a:defRPr sz="2000">
                <a:solidFill>
                  <a:srgbClr val="616161"/>
                </a:solidFill>
              </a:defRPr>
            </a:lvl8pPr>
            <a:lvl9pPr lvl="8" algn="l">
              <a:lnSpc>
                <a:spcPct val="100000"/>
              </a:lnSpc>
              <a:spcBef>
                <a:spcPts val="0"/>
              </a:spcBef>
              <a:spcAft>
                <a:spcPts val="0"/>
              </a:spcAft>
              <a:buClr>
                <a:srgbClr val="616161"/>
              </a:buClr>
              <a:buSzPts val="2000"/>
              <a:buNone/>
              <a:defRPr sz="2000">
                <a:solidFill>
                  <a:srgbClr val="616161"/>
                </a:solidFill>
              </a:defRPr>
            </a:lvl9pPr>
          </a:lstStyle>
          <a:p/>
        </p:txBody>
      </p:sp>
      <p:sp>
        <p:nvSpPr>
          <p:cNvPr id="293" name="Google Shape;293;p3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5">
  <p:cSld name="AUTOLAYOUT_48">
    <p:spTree>
      <p:nvGrpSpPr>
        <p:cNvPr id="294" name="Shape 294"/>
        <p:cNvGrpSpPr/>
        <p:nvPr/>
      </p:nvGrpSpPr>
      <p:grpSpPr>
        <a:xfrm>
          <a:off x="0" y="0"/>
          <a:ext cx="0" cy="0"/>
          <a:chOff x="0" y="0"/>
          <a:chExt cx="0" cy="0"/>
        </a:xfrm>
      </p:grpSpPr>
      <p:sp>
        <p:nvSpPr>
          <p:cNvPr id="295" name="Google Shape;295;p36"/>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6" name="Google Shape;296;p36"/>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297" name="Google Shape;297;p36"/>
          <p:cNvSpPr txBox="1"/>
          <p:nvPr>
            <p:ph type="ctrTitle"/>
          </p:nvPr>
        </p:nvSpPr>
        <p:spPr>
          <a:xfrm>
            <a:off x="1884750" y="711325"/>
            <a:ext cx="6947700" cy="996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3000"/>
              <a:buNone/>
              <a:defRPr sz="3000">
                <a:solidFill>
                  <a:srgbClr val="FFFFFF"/>
                </a:solidFill>
              </a:defRPr>
            </a:lvl1pPr>
            <a:lvl2pPr lvl="1" algn="l">
              <a:lnSpc>
                <a:spcPct val="100000"/>
              </a:lnSpc>
              <a:spcBef>
                <a:spcPts val="0"/>
              </a:spcBef>
              <a:spcAft>
                <a:spcPts val="0"/>
              </a:spcAft>
              <a:buClr>
                <a:srgbClr val="FFFFFF"/>
              </a:buClr>
              <a:buSzPts val="3000"/>
              <a:buNone/>
              <a:defRPr sz="3000">
                <a:solidFill>
                  <a:srgbClr val="FFFFFF"/>
                </a:solidFill>
              </a:defRPr>
            </a:lvl2pPr>
            <a:lvl3pPr lvl="2" algn="l">
              <a:lnSpc>
                <a:spcPct val="100000"/>
              </a:lnSpc>
              <a:spcBef>
                <a:spcPts val="0"/>
              </a:spcBef>
              <a:spcAft>
                <a:spcPts val="0"/>
              </a:spcAft>
              <a:buClr>
                <a:srgbClr val="FFFFFF"/>
              </a:buClr>
              <a:buSzPts val="3000"/>
              <a:buNone/>
              <a:defRPr sz="3000">
                <a:solidFill>
                  <a:srgbClr val="FFFFFF"/>
                </a:solidFill>
              </a:defRPr>
            </a:lvl3pPr>
            <a:lvl4pPr lvl="3" algn="l">
              <a:lnSpc>
                <a:spcPct val="100000"/>
              </a:lnSpc>
              <a:spcBef>
                <a:spcPts val="0"/>
              </a:spcBef>
              <a:spcAft>
                <a:spcPts val="0"/>
              </a:spcAft>
              <a:buClr>
                <a:srgbClr val="FFFFFF"/>
              </a:buClr>
              <a:buSzPts val="3000"/>
              <a:buNone/>
              <a:defRPr sz="3000">
                <a:solidFill>
                  <a:srgbClr val="FFFFFF"/>
                </a:solidFill>
              </a:defRPr>
            </a:lvl4pPr>
            <a:lvl5pPr lvl="4" algn="l">
              <a:lnSpc>
                <a:spcPct val="100000"/>
              </a:lnSpc>
              <a:spcBef>
                <a:spcPts val="0"/>
              </a:spcBef>
              <a:spcAft>
                <a:spcPts val="0"/>
              </a:spcAft>
              <a:buClr>
                <a:srgbClr val="FFFFFF"/>
              </a:buClr>
              <a:buSzPts val="3000"/>
              <a:buNone/>
              <a:defRPr sz="3000">
                <a:solidFill>
                  <a:srgbClr val="FFFFFF"/>
                </a:solidFill>
              </a:defRPr>
            </a:lvl5pPr>
            <a:lvl6pPr lvl="5" algn="l">
              <a:lnSpc>
                <a:spcPct val="100000"/>
              </a:lnSpc>
              <a:spcBef>
                <a:spcPts val="0"/>
              </a:spcBef>
              <a:spcAft>
                <a:spcPts val="0"/>
              </a:spcAft>
              <a:buClr>
                <a:srgbClr val="FFFFFF"/>
              </a:buClr>
              <a:buSzPts val="3000"/>
              <a:buNone/>
              <a:defRPr sz="3000">
                <a:solidFill>
                  <a:srgbClr val="FFFFFF"/>
                </a:solidFill>
              </a:defRPr>
            </a:lvl6pPr>
            <a:lvl7pPr lvl="6" algn="l">
              <a:lnSpc>
                <a:spcPct val="100000"/>
              </a:lnSpc>
              <a:spcBef>
                <a:spcPts val="0"/>
              </a:spcBef>
              <a:spcAft>
                <a:spcPts val="0"/>
              </a:spcAft>
              <a:buClr>
                <a:srgbClr val="FFFFFF"/>
              </a:buClr>
              <a:buSzPts val="3000"/>
              <a:buNone/>
              <a:defRPr sz="3000">
                <a:solidFill>
                  <a:srgbClr val="FFFFFF"/>
                </a:solidFill>
              </a:defRPr>
            </a:lvl7pPr>
            <a:lvl8pPr lvl="7" algn="l">
              <a:lnSpc>
                <a:spcPct val="100000"/>
              </a:lnSpc>
              <a:spcBef>
                <a:spcPts val="0"/>
              </a:spcBef>
              <a:spcAft>
                <a:spcPts val="0"/>
              </a:spcAft>
              <a:buClr>
                <a:srgbClr val="FFFFFF"/>
              </a:buClr>
              <a:buSzPts val="3000"/>
              <a:buNone/>
              <a:defRPr sz="3000">
                <a:solidFill>
                  <a:srgbClr val="FFFFFF"/>
                </a:solidFill>
              </a:defRPr>
            </a:lvl8pPr>
            <a:lvl9pPr lvl="8" algn="l">
              <a:lnSpc>
                <a:spcPct val="100000"/>
              </a:lnSpc>
              <a:spcBef>
                <a:spcPts val="0"/>
              </a:spcBef>
              <a:spcAft>
                <a:spcPts val="0"/>
              </a:spcAft>
              <a:buClr>
                <a:srgbClr val="FFFFFF"/>
              </a:buClr>
              <a:buSzPts val="3000"/>
              <a:buNone/>
              <a:defRPr sz="3000">
                <a:solidFill>
                  <a:srgbClr val="FFFFFF"/>
                </a:solidFill>
              </a:defRPr>
            </a:lvl9pPr>
          </a:lstStyle>
          <a:p/>
        </p:txBody>
      </p:sp>
      <p:sp>
        <p:nvSpPr>
          <p:cNvPr id="298" name="Google Shape;298;p36"/>
          <p:cNvSpPr txBox="1"/>
          <p:nvPr>
            <p:ph idx="1" type="body"/>
          </p:nvPr>
        </p:nvSpPr>
        <p:spPr>
          <a:xfrm>
            <a:off x="1884750" y="1825575"/>
            <a:ext cx="6947700" cy="27432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299" name="Google Shape;299;p3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6">
  <p:cSld name="AUTOLAYOUT_49">
    <p:bg>
      <p:bgPr>
        <a:solidFill>
          <a:srgbClr val="FFFFFF"/>
        </a:solidFill>
      </p:bgPr>
    </p:bg>
    <p:spTree>
      <p:nvGrpSpPr>
        <p:cNvPr id="300" name="Shape 300"/>
        <p:cNvGrpSpPr/>
        <p:nvPr/>
      </p:nvGrpSpPr>
      <p:grpSpPr>
        <a:xfrm>
          <a:off x="0" y="0"/>
          <a:ext cx="0" cy="0"/>
          <a:chOff x="0" y="0"/>
          <a:chExt cx="0" cy="0"/>
        </a:xfrm>
      </p:grpSpPr>
      <p:sp>
        <p:nvSpPr>
          <p:cNvPr id="301" name="Google Shape;301;p3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2" name="Google Shape;302;p37"/>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303" name="Google Shape;303;p37"/>
          <p:cNvSpPr/>
          <p:nvPr/>
        </p:nvSpPr>
        <p:spPr>
          <a:xfrm>
            <a:off x="0" y="0"/>
            <a:ext cx="3048000" cy="5143500"/>
          </a:xfrm>
          <a:prstGeom prst="rect">
            <a:avLst/>
          </a:prstGeom>
          <a:solidFill>
            <a:srgbClr val="1B212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7"/>
          <p:cNvSpPr txBox="1"/>
          <p:nvPr>
            <p:ph type="title"/>
          </p:nvPr>
        </p:nvSpPr>
        <p:spPr>
          <a:xfrm>
            <a:off x="284100" y="307975"/>
            <a:ext cx="2479800" cy="42687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305" name="Google Shape;305;p37"/>
          <p:cNvSpPr txBox="1"/>
          <p:nvPr>
            <p:ph idx="1" type="body"/>
          </p:nvPr>
        </p:nvSpPr>
        <p:spPr>
          <a:xfrm>
            <a:off x="3381100" y="307975"/>
            <a:ext cx="5451300" cy="42687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306" name="Google Shape;306;p3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AUTOLAYOUT_51">
    <p:bg>
      <p:bgPr>
        <a:solidFill>
          <a:srgbClr val="FFFFFF"/>
        </a:solidFill>
      </p:bgPr>
    </p:bg>
    <p:spTree>
      <p:nvGrpSpPr>
        <p:cNvPr id="307" name="Shape 307"/>
        <p:cNvGrpSpPr/>
        <p:nvPr/>
      </p:nvGrpSpPr>
      <p:grpSpPr>
        <a:xfrm>
          <a:off x="0" y="0"/>
          <a:ext cx="0" cy="0"/>
          <a:chOff x="0" y="0"/>
          <a:chExt cx="0" cy="0"/>
        </a:xfrm>
      </p:grpSpPr>
      <p:sp>
        <p:nvSpPr>
          <p:cNvPr id="308" name="Google Shape;308;p3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8"/>
          <p:cNvSpPr txBox="1"/>
          <p:nvPr>
            <p:ph idx="1" type="body"/>
          </p:nvPr>
        </p:nvSpPr>
        <p:spPr>
          <a:xfrm>
            <a:off x="3433225" y="2540500"/>
            <a:ext cx="5391300" cy="20364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chemeClr val="dk2"/>
              </a:buClr>
              <a:buSzPts val="1400"/>
              <a:buChar char="●"/>
              <a:defRPr sz="1400">
                <a:solidFill>
                  <a:schemeClr val="dk2"/>
                </a:solidFill>
              </a:defRPr>
            </a:lvl1pPr>
            <a:lvl2pPr indent="-304800" lvl="1" marL="914400" algn="l">
              <a:lnSpc>
                <a:spcPct val="115000"/>
              </a:lnSpc>
              <a:spcBef>
                <a:spcPts val="0"/>
              </a:spcBef>
              <a:spcAft>
                <a:spcPts val="0"/>
              </a:spcAft>
              <a:buClr>
                <a:schemeClr val="dk2"/>
              </a:buClr>
              <a:buSzPts val="1200"/>
              <a:buChar char="○"/>
              <a:defRPr sz="1200">
                <a:solidFill>
                  <a:schemeClr val="dk2"/>
                </a:solidFill>
              </a:defRPr>
            </a:lvl2pPr>
            <a:lvl3pPr indent="-304800" lvl="2" marL="1371600" algn="l">
              <a:lnSpc>
                <a:spcPct val="115000"/>
              </a:lnSpc>
              <a:spcBef>
                <a:spcPts val="0"/>
              </a:spcBef>
              <a:spcAft>
                <a:spcPts val="0"/>
              </a:spcAft>
              <a:buClr>
                <a:schemeClr val="dk2"/>
              </a:buClr>
              <a:buSzPts val="1200"/>
              <a:buChar char="■"/>
              <a:defRPr sz="1200">
                <a:solidFill>
                  <a:schemeClr val="dk2"/>
                </a:solidFill>
              </a:defRPr>
            </a:lvl3pPr>
            <a:lvl4pPr indent="-304800" lvl="3" marL="1828800" algn="l">
              <a:lnSpc>
                <a:spcPct val="115000"/>
              </a:lnSpc>
              <a:spcBef>
                <a:spcPts val="0"/>
              </a:spcBef>
              <a:spcAft>
                <a:spcPts val="0"/>
              </a:spcAft>
              <a:buClr>
                <a:schemeClr val="dk2"/>
              </a:buClr>
              <a:buSzPts val="1200"/>
              <a:buChar char="●"/>
              <a:defRPr sz="1200">
                <a:solidFill>
                  <a:schemeClr val="dk2"/>
                </a:solidFill>
              </a:defRPr>
            </a:lvl4pPr>
            <a:lvl5pPr indent="-304800" lvl="4" marL="2286000" algn="l">
              <a:lnSpc>
                <a:spcPct val="115000"/>
              </a:lnSpc>
              <a:spcBef>
                <a:spcPts val="0"/>
              </a:spcBef>
              <a:spcAft>
                <a:spcPts val="0"/>
              </a:spcAft>
              <a:buClr>
                <a:schemeClr val="dk2"/>
              </a:buClr>
              <a:buSzPts val="1200"/>
              <a:buChar char="○"/>
              <a:defRPr sz="1200">
                <a:solidFill>
                  <a:schemeClr val="dk2"/>
                </a:solidFill>
              </a:defRPr>
            </a:lvl5pPr>
            <a:lvl6pPr indent="-304800" lvl="5" marL="2743200" algn="l">
              <a:lnSpc>
                <a:spcPct val="115000"/>
              </a:lnSpc>
              <a:spcBef>
                <a:spcPts val="0"/>
              </a:spcBef>
              <a:spcAft>
                <a:spcPts val="0"/>
              </a:spcAft>
              <a:buClr>
                <a:schemeClr val="dk2"/>
              </a:buClr>
              <a:buSzPts val="1200"/>
              <a:buChar char="■"/>
              <a:defRPr sz="1200">
                <a:solidFill>
                  <a:schemeClr val="dk2"/>
                </a:solidFill>
              </a:defRPr>
            </a:lvl6pPr>
            <a:lvl7pPr indent="-304800" lvl="6" marL="3200400" algn="l">
              <a:lnSpc>
                <a:spcPct val="115000"/>
              </a:lnSpc>
              <a:spcBef>
                <a:spcPts val="0"/>
              </a:spcBef>
              <a:spcAft>
                <a:spcPts val="0"/>
              </a:spcAft>
              <a:buClr>
                <a:schemeClr val="dk2"/>
              </a:buClr>
              <a:buSzPts val="1200"/>
              <a:buChar char="●"/>
              <a:defRPr sz="1200">
                <a:solidFill>
                  <a:schemeClr val="dk2"/>
                </a:solidFill>
              </a:defRPr>
            </a:lvl7pPr>
            <a:lvl8pPr indent="-304800" lvl="7" marL="3657600" algn="l">
              <a:lnSpc>
                <a:spcPct val="115000"/>
              </a:lnSpc>
              <a:spcBef>
                <a:spcPts val="0"/>
              </a:spcBef>
              <a:spcAft>
                <a:spcPts val="0"/>
              </a:spcAft>
              <a:buClr>
                <a:schemeClr val="dk2"/>
              </a:buClr>
              <a:buSzPts val="1200"/>
              <a:buChar char="○"/>
              <a:defRPr sz="1200">
                <a:solidFill>
                  <a:schemeClr val="dk2"/>
                </a:solidFill>
              </a:defRPr>
            </a:lvl8pPr>
            <a:lvl9pPr indent="-304800" lvl="8" marL="4114800" algn="l">
              <a:lnSpc>
                <a:spcPct val="115000"/>
              </a:lnSpc>
              <a:spcBef>
                <a:spcPts val="0"/>
              </a:spcBef>
              <a:spcAft>
                <a:spcPts val="0"/>
              </a:spcAft>
              <a:buClr>
                <a:schemeClr val="dk2"/>
              </a:buClr>
              <a:buSzPts val="1200"/>
              <a:buChar char="■"/>
              <a:defRPr sz="1200">
                <a:solidFill>
                  <a:schemeClr val="dk2"/>
                </a:solidFill>
              </a:defRPr>
            </a:lvl9pPr>
          </a:lstStyle>
          <a:p/>
        </p:txBody>
      </p:sp>
      <p:sp>
        <p:nvSpPr>
          <p:cNvPr id="310" name="Google Shape;310;p3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AUTOLAYOUT_52">
    <p:spTree>
      <p:nvGrpSpPr>
        <p:cNvPr id="311" name="Shape 311"/>
        <p:cNvGrpSpPr/>
        <p:nvPr/>
      </p:nvGrpSpPr>
      <p:grpSpPr>
        <a:xfrm>
          <a:off x="0" y="0"/>
          <a:ext cx="0" cy="0"/>
          <a:chOff x="0" y="0"/>
          <a:chExt cx="0" cy="0"/>
        </a:xfrm>
      </p:grpSpPr>
      <p:sp>
        <p:nvSpPr>
          <p:cNvPr id="312" name="Google Shape;312;p39"/>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13" name="Google Shape;313;p39"/>
          <p:cNvPicPr preferRelativeResize="0"/>
          <p:nvPr/>
        </p:nvPicPr>
        <p:blipFill rotWithShape="1">
          <a:blip r:embed="rId2">
            <a:alphaModFix/>
          </a:blip>
          <a:srcRect b="0" l="38684" r="0" t="0"/>
          <a:stretch/>
        </p:blipFill>
        <p:spPr>
          <a:xfrm>
            <a:off x="2291" y="1007350"/>
            <a:ext cx="1272100" cy="3128806"/>
          </a:xfrm>
          <a:prstGeom prst="rect">
            <a:avLst/>
          </a:prstGeom>
          <a:noFill/>
          <a:ln>
            <a:noFill/>
          </a:ln>
        </p:spPr>
      </p:pic>
      <p:sp>
        <p:nvSpPr>
          <p:cNvPr id="314" name="Google Shape;314;p39"/>
          <p:cNvSpPr txBox="1"/>
          <p:nvPr>
            <p:ph type="ctrTitle"/>
          </p:nvPr>
        </p:nvSpPr>
        <p:spPr>
          <a:xfrm>
            <a:off x="1884750" y="711325"/>
            <a:ext cx="6947700" cy="9960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3000"/>
              <a:buNone/>
              <a:defRPr b="1" sz="3000">
                <a:solidFill>
                  <a:srgbClr val="FFFFFF"/>
                </a:solidFill>
              </a:defRPr>
            </a:lvl1pPr>
            <a:lvl2pPr lvl="1" algn="l">
              <a:lnSpc>
                <a:spcPct val="100000"/>
              </a:lnSpc>
              <a:spcBef>
                <a:spcPts val="0"/>
              </a:spcBef>
              <a:spcAft>
                <a:spcPts val="0"/>
              </a:spcAft>
              <a:buClr>
                <a:srgbClr val="FFFFFF"/>
              </a:buClr>
              <a:buSzPts val="3000"/>
              <a:buNone/>
              <a:defRPr b="1" sz="3000">
                <a:solidFill>
                  <a:srgbClr val="FFFFFF"/>
                </a:solidFill>
              </a:defRPr>
            </a:lvl2pPr>
            <a:lvl3pPr lvl="2" algn="l">
              <a:lnSpc>
                <a:spcPct val="100000"/>
              </a:lnSpc>
              <a:spcBef>
                <a:spcPts val="0"/>
              </a:spcBef>
              <a:spcAft>
                <a:spcPts val="0"/>
              </a:spcAft>
              <a:buClr>
                <a:srgbClr val="FFFFFF"/>
              </a:buClr>
              <a:buSzPts val="3000"/>
              <a:buNone/>
              <a:defRPr b="1" sz="3000">
                <a:solidFill>
                  <a:srgbClr val="FFFFFF"/>
                </a:solidFill>
              </a:defRPr>
            </a:lvl3pPr>
            <a:lvl4pPr lvl="3" algn="l">
              <a:lnSpc>
                <a:spcPct val="100000"/>
              </a:lnSpc>
              <a:spcBef>
                <a:spcPts val="0"/>
              </a:spcBef>
              <a:spcAft>
                <a:spcPts val="0"/>
              </a:spcAft>
              <a:buClr>
                <a:srgbClr val="FFFFFF"/>
              </a:buClr>
              <a:buSzPts val="3000"/>
              <a:buNone/>
              <a:defRPr b="1" sz="3000">
                <a:solidFill>
                  <a:srgbClr val="FFFFFF"/>
                </a:solidFill>
              </a:defRPr>
            </a:lvl4pPr>
            <a:lvl5pPr lvl="4" algn="l">
              <a:lnSpc>
                <a:spcPct val="100000"/>
              </a:lnSpc>
              <a:spcBef>
                <a:spcPts val="0"/>
              </a:spcBef>
              <a:spcAft>
                <a:spcPts val="0"/>
              </a:spcAft>
              <a:buClr>
                <a:srgbClr val="FFFFFF"/>
              </a:buClr>
              <a:buSzPts val="3000"/>
              <a:buNone/>
              <a:defRPr b="1" sz="3000">
                <a:solidFill>
                  <a:srgbClr val="FFFFFF"/>
                </a:solidFill>
              </a:defRPr>
            </a:lvl5pPr>
            <a:lvl6pPr lvl="5" algn="l">
              <a:lnSpc>
                <a:spcPct val="100000"/>
              </a:lnSpc>
              <a:spcBef>
                <a:spcPts val="0"/>
              </a:spcBef>
              <a:spcAft>
                <a:spcPts val="0"/>
              </a:spcAft>
              <a:buClr>
                <a:srgbClr val="FFFFFF"/>
              </a:buClr>
              <a:buSzPts val="3000"/>
              <a:buNone/>
              <a:defRPr b="1" sz="3000">
                <a:solidFill>
                  <a:srgbClr val="FFFFFF"/>
                </a:solidFill>
              </a:defRPr>
            </a:lvl6pPr>
            <a:lvl7pPr lvl="6" algn="l">
              <a:lnSpc>
                <a:spcPct val="100000"/>
              </a:lnSpc>
              <a:spcBef>
                <a:spcPts val="0"/>
              </a:spcBef>
              <a:spcAft>
                <a:spcPts val="0"/>
              </a:spcAft>
              <a:buClr>
                <a:srgbClr val="FFFFFF"/>
              </a:buClr>
              <a:buSzPts val="3000"/>
              <a:buNone/>
              <a:defRPr b="1" sz="3000">
                <a:solidFill>
                  <a:srgbClr val="FFFFFF"/>
                </a:solidFill>
              </a:defRPr>
            </a:lvl7pPr>
            <a:lvl8pPr lvl="7" algn="l">
              <a:lnSpc>
                <a:spcPct val="100000"/>
              </a:lnSpc>
              <a:spcBef>
                <a:spcPts val="0"/>
              </a:spcBef>
              <a:spcAft>
                <a:spcPts val="0"/>
              </a:spcAft>
              <a:buClr>
                <a:srgbClr val="FFFFFF"/>
              </a:buClr>
              <a:buSzPts val="3000"/>
              <a:buNone/>
              <a:defRPr b="1" sz="3000">
                <a:solidFill>
                  <a:srgbClr val="FFFFFF"/>
                </a:solidFill>
              </a:defRPr>
            </a:lvl8pPr>
            <a:lvl9pPr lvl="8" algn="l">
              <a:lnSpc>
                <a:spcPct val="100000"/>
              </a:lnSpc>
              <a:spcBef>
                <a:spcPts val="0"/>
              </a:spcBef>
              <a:spcAft>
                <a:spcPts val="0"/>
              </a:spcAft>
              <a:buClr>
                <a:srgbClr val="FFFFFF"/>
              </a:buClr>
              <a:buSzPts val="3000"/>
              <a:buNone/>
              <a:defRPr b="1" sz="3000">
                <a:solidFill>
                  <a:srgbClr val="FFFFFF"/>
                </a:solidFill>
              </a:defRPr>
            </a:lvl9pPr>
          </a:lstStyle>
          <a:p/>
        </p:txBody>
      </p:sp>
      <p:sp>
        <p:nvSpPr>
          <p:cNvPr id="315" name="Google Shape;315;p39"/>
          <p:cNvSpPr txBox="1"/>
          <p:nvPr>
            <p:ph idx="1" type="body"/>
          </p:nvPr>
        </p:nvSpPr>
        <p:spPr>
          <a:xfrm>
            <a:off x="1884750" y="1825575"/>
            <a:ext cx="6947700" cy="2743200"/>
          </a:xfrm>
          <a:prstGeom prst="rect">
            <a:avLst/>
          </a:prstGeom>
          <a:noFill/>
        </p:spPr>
        <p:txBody>
          <a:bodyPr anchorCtr="0" anchor="t" bIns="91425" lIns="91425" spcFirstLastPara="1" rIns="91425" wrap="square" tIns="91425">
            <a:normAutofit/>
          </a:bodyPr>
          <a:lstStyle>
            <a:lvl1pPr indent="-330200" lvl="0" marL="457200" algn="l">
              <a:lnSpc>
                <a:spcPct val="115000"/>
              </a:lnSpc>
              <a:spcBef>
                <a:spcPts val="0"/>
              </a:spcBef>
              <a:spcAft>
                <a:spcPts val="0"/>
              </a:spcAft>
              <a:buClr>
                <a:srgbClr val="FFFFFF"/>
              </a:buClr>
              <a:buSzPts val="1600"/>
              <a:buChar char="●"/>
              <a:defRPr sz="16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316" name="Google Shape;316;p3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5">
  <p:cSld name="AUTOLAYOUT_54">
    <p:bg>
      <p:bgPr>
        <a:solidFill>
          <a:srgbClr val="FFFFFF"/>
        </a:solidFill>
      </p:bgPr>
    </p:bg>
    <p:spTree>
      <p:nvGrpSpPr>
        <p:cNvPr id="317" name="Shape 317"/>
        <p:cNvGrpSpPr/>
        <p:nvPr/>
      </p:nvGrpSpPr>
      <p:grpSpPr>
        <a:xfrm>
          <a:off x="0" y="0"/>
          <a:ext cx="0" cy="0"/>
          <a:chOff x="0" y="0"/>
          <a:chExt cx="0" cy="0"/>
        </a:xfrm>
      </p:grpSpPr>
      <p:sp>
        <p:nvSpPr>
          <p:cNvPr id="318" name="Google Shape;318;p40"/>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0"/>
          <p:cNvSpPr/>
          <p:nvPr/>
        </p:nvSpPr>
        <p:spPr>
          <a:xfrm>
            <a:off x="308782" y="1640000"/>
            <a:ext cx="8526000" cy="332100"/>
          </a:xfrm>
          <a:prstGeom prst="rect">
            <a:avLst/>
          </a:prstGeom>
          <a:solidFill>
            <a:srgbClr val="FFB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40"/>
          <p:cNvSpPr/>
          <p:nvPr/>
        </p:nvSpPr>
        <p:spPr>
          <a:xfrm>
            <a:off x="2440287" y="1640000"/>
            <a:ext cx="2131500" cy="332100"/>
          </a:xfrm>
          <a:prstGeom prst="rect">
            <a:avLst/>
          </a:prstGeom>
          <a:solidFill>
            <a:srgbClr val="FFFFFF">
              <a:alpha val="3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0"/>
          <p:cNvSpPr/>
          <p:nvPr/>
        </p:nvSpPr>
        <p:spPr>
          <a:xfrm>
            <a:off x="4571811" y="1640000"/>
            <a:ext cx="2131500" cy="332100"/>
          </a:xfrm>
          <a:prstGeom prst="rect">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40"/>
          <p:cNvSpPr/>
          <p:nvPr/>
        </p:nvSpPr>
        <p:spPr>
          <a:xfrm>
            <a:off x="308750" y="1640000"/>
            <a:ext cx="2131500" cy="3321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0"/>
          <p:cNvSpPr txBox="1"/>
          <p:nvPr>
            <p:ph type="title"/>
          </p:nvPr>
        </p:nvSpPr>
        <p:spPr>
          <a:xfrm>
            <a:off x="232550" y="609450"/>
            <a:ext cx="6355200" cy="8778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434343"/>
              </a:buClr>
              <a:buSzPts val="2800"/>
              <a:buNone/>
              <a:defRPr b="1" sz="2800">
                <a:solidFill>
                  <a:srgbClr val="434343"/>
                </a:solidFill>
              </a:defRPr>
            </a:lvl1pPr>
            <a:lvl2pPr lvl="1" algn="l">
              <a:lnSpc>
                <a:spcPct val="100000"/>
              </a:lnSpc>
              <a:spcBef>
                <a:spcPts val="0"/>
              </a:spcBef>
              <a:spcAft>
                <a:spcPts val="0"/>
              </a:spcAft>
              <a:buClr>
                <a:srgbClr val="434343"/>
              </a:buClr>
              <a:buSzPts val="2800"/>
              <a:buNone/>
              <a:defRPr b="1" sz="2800">
                <a:solidFill>
                  <a:srgbClr val="434343"/>
                </a:solidFill>
              </a:defRPr>
            </a:lvl2pPr>
            <a:lvl3pPr lvl="2" algn="l">
              <a:lnSpc>
                <a:spcPct val="100000"/>
              </a:lnSpc>
              <a:spcBef>
                <a:spcPts val="0"/>
              </a:spcBef>
              <a:spcAft>
                <a:spcPts val="0"/>
              </a:spcAft>
              <a:buClr>
                <a:srgbClr val="434343"/>
              </a:buClr>
              <a:buSzPts val="2800"/>
              <a:buNone/>
              <a:defRPr b="1" sz="2800">
                <a:solidFill>
                  <a:srgbClr val="434343"/>
                </a:solidFill>
              </a:defRPr>
            </a:lvl3pPr>
            <a:lvl4pPr lvl="3" algn="l">
              <a:lnSpc>
                <a:spcPct val="100000"/>
              </a:lnSpc>
              <a:spcBef>
                <a:spcPts val="0"/>
              </a:spcBef>
              <a:spcAft>
                <a:spcPts val="0"/>
              </a:spcAft>
              <a:buClr>
                <a:srgbClr val="434343"/>
              </a:buClr>
              <a:buSzPts val="2800"/>
              <a:buNone/>
              <a:defRPr b="1" sz="2800">
                <a:solidFill>
                  <a:srgbClr val="434343"/>
                </a:solidFill>
              </a:defRPr>
            </a:lvl4pPr>
            <a:lvl5pPr lvl="4" algn="l">
              <a:lnSpc>
                <a:spcPct val="100000"/>
              </a:lnSpc>
              <a:spcBef>
                <a:spcPts val="0"/>
              </a:spcBef>
              <a:spcAft>
                <a:spcPts val="0"/>
              </a:spcAft>
              <a:buClr>
                <a:srgbClr val="434343"/>
              </a:buClr>
              <a:buSzPts val="2800"/>
              <a:buNone/>
              <a:defRPr b="1" sz="2800">
                <a:solidFill>
                  <a:srgbClr val="434343"/>
                </a:solidFill>
              </a:defRPr>
            </a:lvl5pPr>
            <a:lvl6pPr lvl="5" algn="l">
              <a:lnSpc>
                <a:spcPct val="100000"/>
              </a:lnSpc>
              <a:spcBef>
                <a:spcPts val="0"/>
              </a:spcBef>
              <a:spcAft>
                <a:spcPts val="0"/>
              </a:spcAft>
              <a:buClr>
                <a:srgbClr val="434343"/>
              </a:buClr>
              <a:buSzPts val="2800"/>
              <a:buNone/>
              <a:defRPr b="1" sz="2800">
                <a:solidFill>
                  <a:srgbClr val="434343"/>
                </a:solidFill>
              </a:defRPr>
            </a:lvl6pPr>
            <a:lvl7pPr lvl="6" algn="l">
              <a:lnSpc>
                <a:spcPct val="100000"/>
              </a:lnSpc>
              <a:spcBef>
                <a:spcPts val="0"/>
              </a:spcBef>
              <a:spcAft>
                <a:spcPts val="0"/>
              </a:spcAft>
              <a:buClr>
                <a:srgbClr val="434343"/>
              </a:buClr>
              <a:buSzPts val="2800"/>
              <a:buNone/>
              <a:defRPr b="1" sz="2800">
                <a:solidFill>
                  <a:srgbClr val="434343"/>
                </a:solidFill>
              </a:defRPr>
            </a:lvl7pPr>
            <a:lvl8pPr lvl="7" algn="l">
              <a:lnSpc>
                <a:spcPct val="100000"/>
              </a:lnSpc>
              <a:spcBef>
                <a:spcPts val="0"/>
              </a:spcBef>
              <a:spcAft>
                <a:spcPts val="0"/>
              </a:spcAft>
              <a:buClr>
                <a:srgbClr val="434343"/>
              </a:buClr>
              <a:buSzPts val="2800"/>
              <a:buNone/>
              <a:defRPr b="1" sz="2800">
                <a:solidFill>
                  <a:srgbClr val="434343"/>
                </a:solidFill>
              </a:defRPr>
            </a:lvl8pPr>
            <a:lvl9pPr lvl="8" algn="l">
              <a:lnSpc>
                <a:spcPct val="100000"/>
              </a:lnSpc>
              <a:spcBef>
                <a:spcPts val="0"/>
              </a:spcBef>
              <a:spcAft>
                <a:spcPts val="0"/>
              </a:spcAft>
              <a:buClr>
                <a:srgbClr val="434343"/>
              </a:buClr>
              <a:buSzPts val="2800"/>
              <a:buNone/>
              <a:defRPr b="1" sz="2800">
                <a:solidFill>
                  <a:srgbClr val="434343"/>
                </a:solidFill>
              </a:defRPr>
            </a:lvl9pPr>
          </a:lstStyle>
          <a:p/>
        </p:txBody>
      </p:sp>
      <p:sp>
        <p:nvSpPr>
          <p:cNvPr id="324" name="Google Shape;324;p40"/>
          <p:cNvSpPr txBox="1"/>
          <p:nvPr>
            <p:ph idx="1" type="body"/>
          </p:nvPr>
        </p:nvSpPr>
        <p:spPr>
          <a:xfrm>
            <a:off x="308775" y="2286000"/>
            <a:ext cx="2690400" cy="22482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325" name="Google Shape;325;p40"/>
          <p:cNvSpPr txBox="1"/>
          <p:nvPr>
            <p:ph idx="2" type="body"/>
          </p:nvPr>
        </p:nvSpPr>
        <p:spPr>
          <a:xfrm>
            <a:off x="3226538" y="2286000"/>
            <a:ext cx="2690400" cy="22482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326" name="Google Shape;326;p40"/>
          <p:cNvSpPr txBox="1"/>
          <p:nvPr>
            <p:ph idx="3" type="body"/>
          </p:nvPr>
        </p:nvSpPr>
        <p:spPr>
          <a:xfrm>
            <a:off x="6140563" y="2286000"/>
            <a:ext cx="2690400" cy="22482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327" name="Google Shape;327;p40"/>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9">
  <p:cSld name="AUTOLAYOUT_56">
    <p:spTree>
      <p:nvGrpSpPr>
        <p:cNvPr id="328" name="Shape 328"/>
        <p:cNvGrpSpPr/>
        <p:nvPr/>
      </p:nvGrpSpPr>
      <p:grpSpPr>
        <a:xfrm>
          <a:off x="0" y="0"/>
          <a:ext cx="0" cy="0"/>
          <a:chOff x="0" y="0"/>
          <a:chExt cx="0" cy="0"/>
        </a:xfrm>
      </p:grpSpPr>
      <p:sp>
        <p:nvSpPr>
          <p:cNvPr id="329" name="Google Shape;329;p41"/>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41"/>
          <p:cNvSpPr/>
          <p:nvPr/>
        </p:nvSpPr>
        <p:spPr>
          <a:xfrm>
            <a:off x="0" y="0"/>
            <a:ext cx="9144000" cy="1853400"/>
          </a:xfrm>
          <a:prstGeom prst="rect">
            <a:avLst/>
          </a:prstGeom>
          <a:gradFill>
            <a:gsLst>
              <a:gs pos="0">
                <a:srgbClr val="696969"/>
              </a:gs>
              <a:gs pos="100000">
                <a:srgbClr val="1D1D1D"/>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41"/>
          <p:cNvSpPr/>
          <p:nvPr/>
        </p:nvSpPr>
        <p:spPr>
          <a:xfrm rot="-5400000">
            <a:off x="8350500" y="4274700"/>
            <a:ext cx="792600" cy="792600"/>
          </a:xfrm>
          <a:prstGeom prst="rtTriangle">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41"/>
          <p:cNvSpPr/>
          <p:nvPr/>
        </p:nvSpPr>
        <p:spPr>
          <a:xfrm rot="-5400000">
            <a:off x="7289700" y="0"/>
            <a:ext cx="1853400" cy="1853400"/>
          </a:xfrm>
          <a:prstGeom prst="rtTriangle">
            <a:avLst/>
          </a:prstGeom>
          <a:solidFill>
            <a:srgbClr val="C6282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41"/>
          <p:cNvSpPr txBox="1"/>
          <p:nvPr>
            <p:ph type="title"/>
          </p:nvPr>
        </p:nvSpPr>
        <p:spPr>
          <a:xfrm>
            <a:off x="311700" y="751700"/>
            <a:ext cx="6721500" cy="1007400"/>
          </a:xfrm>
          <a:prstGeom prst="rect">
            <a:avLst/>
          </a:prstGeom>
          <a:noFill/>
        </p:spPr>
        <p:txBody>
          <a:bodyPr anchorCtr="0" anchor="b" bIns="91425" lIns="91425" spcFirstLastPara="1" rIns="91425" wrap="square" tIns="91425">
            <a:normAutofit/>
          </a:bodyPr>
          <a:lstStyle>
            <a:lvl1pPr lvl="0" algn="l">
              <a:lnSpc>
                <a:spcPct val="100000"/>
              </a:lnSpc>
              <a:spcBef>
                <a:spcPts val="0"/>
              </a:spcBef>
              <a:spcAft>
                <a:spcPts val="0"/>
              </a:spcAft>
              <a:buClr>
                <a:srgbClr val="FFFFFF"/>
              </a:buClr>
              <a:buSzPts val="2800"/>
              <a:buNone/>
              <a:defRPr sz="2800">
                <a:solidFill>
                  <a:srgbClr val="FFFFFF"/>
                </a:solidFill>
              </a:defRPr>
            </a:lvl1pPr>
            <a:lvl2pPr lvl="1" algn="l">
              <a:lnSpc>
                <a:spcPct val="100000"/>
              </a:lnSpc>
              <a:spcBef>
                <a:spcPts val="0"/>
              </a:spcBef>
              <a:spcAft>
                <a:spcPts val="0"/>
              </a:spcAft>
              <a:buClr>
                <a:srgbClr val="FFFFFF"/>
              </a:buClr>
              <a:buSzPts val="2800"/>
              <a:buNone/>
              <a:defRPr sz="2800">
                <a:solidFill>
                  <a:srgbClr val="FFFFFF"/>
                </a:solidFill>
              </a:defRPr>
            </a:lvl2pPr>
            <a:lvl3pPr lvl="2" algn="l">
              <a:lnSpc>
                <a:spcPct val="100000"/>
              </a:lnSpc>
              <a:spcBef>
                <a:spcPts val="0"/>
              </a:spcBef>
              <a:spcAft>
                <a:spcPts val="0"/>
              </a:spcAft>
              <a:buClr>
                <a:srgbClr val="FFFFFF"/>
              </a:buClr>
              <a:buSzPts val="2800"/>
              <a:buNone/>
              <a:defRPr sz="2800">
                <a:solidFill>
                  <a:srgbClr val="FFFFFF"/>
                </a:solidFill>
              </a:defRPr>
            </a:lvl3pPr>
            <a:lvl4pPr lvl="3" algn="l">
              <a:lnSpc>
                <a:spcPct val="100000"/>
              </a:lnSpc>
              <a:spcBef>
                <a:spcPts val="0"/>
              </a:spcBef>
              <a:spcAft>
                <a:spcPts val="0"/>
              </a:spcAft>
              <a:buClr>
                <a:srgbClr val="FFFFFF"/>
              </a:buClr>
              <a:buSzPts val="2800"/>
              <a:buNone/>
              <a:defRPr sz="2800">
                <a:solidFill>
                  <a:srgbClr val="FFFFFF"/>
                </a:solidFill>
              </a:defRPr>
            </a:lvl4pPr>
            <a:lvl5pPr lvl="4" algn="l">
              <a:lnSpc>
                <a:spcPct val="100000"/>
              </a:lnSpc>
              <a:spcBef>
                <a:spcPts val="0"/>
              </a:spcBef>
              <a:spcAft>
                <a:spcPts val="0"/>
              </a:spcAft>
              <a:buClr>
                <a:srgbClr val="FFFFFF"/>
              </a:buClr>
              <a:buSzPts val="2800"/>
              <a:buNone/>
              <a:defRPr sz="2800">
                <a:solidFill>
                  <a:srgbClr val="FFFFFF"/>
                </a:solidFill>
              </a:defRPr>
            </a:lvl5pPr>
            <a:lvl6pPr lvl="5" algn="l">
              <a:lnSpc>
                <a:spcPct val="100000"/>
              </a:lnSpc>
              <a:spcBef>
                <a:spcPts val="0"/>
              </a:spcBef>
              <a:spcAft>
                <a:spcPts val="0"/>
              </a:spcAft>
              <a:buClr>
                <a:srgbClr val="FFFFFF"/>
              </a:buClr>
              <a:buSzPts val="2800"/>
              <a:buNone/>
              <a:defRPr sz="2800">
                <a:solidFill>
                  <a:srgbClr val="FFFFFF"/>
                </a:solidFill>
              </a:defRPr>
            </a:lvl6pPr>
            <a:lvl7pPr lvl="6" algn="l">
              <a:lnSpc>
                <a:spcPct val="100000"/>
              </a:lnSpc>
              <a:spcBef>
                <a:spcPts val="0"/>
              </a:spcBef>
              <a:spcAft>
                <a:spcPts val="0"/>
              </a:spcAft>
              <a:buClr>
                <a:srgbClr val="FFFFFF"/>
              </a:buClr>
              <a:buSzPts val="2800"/>
              <a:buNone/>
              <a:defRPr sz="2800">
                <a:solidFill>
                  <a:srgbClr val="FFFFFF"/>
                </a:solidFill>
              </a:defRPr>
            </a:lvl7pPr>
            <a:lvl8pPr lvl="7" algn="l">
              <a:lnSpc>
                <a:spcPct val="100000"/>
              </a:lnSpc>
              <a:spcBef>
                <a:spcPts val="0"/>
              </a:spcBef>
              <a:spcAft>
                <a:spcPts val="0"/>
              </a:spcAft>
              <a:buClr>
                <a:srgbClr val="FFFFFF"/>
              </a:buClr>
              <a:buSzPts val="2800"/>
              <a:buNone/>
              <a:defRPr sz="2800">
                <a:solidFill>
                  <a:srgbClr val="FFFFFF"/>
                </a:solidFill>
              </a:defRPr>
            </a:lvl8pPr>
            <a:lvl9pPr lvl="8" algn="l">
              <a:lnSpc>
                <a:spcPct val="100000"/>
              </a:lnSpc>
              <a:spcBef>
                <a:spcPts val="0"/>
              </a:spcBef>
              <a:spcAft>
                <a:spcPts val="0"/>
              </a:spcAft>
              <a:buClr>
                <a:srgbClr val="FFFFFF"/>
              </a:buClr>
              <a:buSzPts val="2800"/>
              <a:buNone/>
              <a:defRPr sz="2800">
                <a:solidFill>
                  <a:srgbClr val="FFFFFF"/>
                </a:solidFill>
              </a:defRPr>
            </a:lvl9pPr>
          </a:lstStyle>
          <a:p/>
        </p:txBody>
      </p:sp>
      <p:sp>
        <p:nvSpPr>
          <p:cNvPr id="334" name="Google Shape;334;p41"/>
          <p:cNvSpPr txBox="1"/>
          <p:nvPr>
            <p:ph idx="1" type="body"/>
          </p:nvPr>
        </p:nvSpPr>
        <p:spPr>
          <a:xfrm>
            <a:off x="311700" y="2069750"/>
            <a:ext cx="8520600" cy="24993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0"/>
              </a:spcBef>
              <a:spcAft>
                <a:spcPts val="0"/>
              </a:spcAft>
              <a:buClr>
                <a:schemeClr val="dk2"/>
              </a:buClr>
              <a:buSzPts val="1400"/>
              <a:buChar char="○"/>
              <a:defRPr sz="1400">
                <a:solidFill>
                  <a:schemeClr val="dk2"/>
                </a:solidFill>
              </a:defRPr>
            </a:lvl2pPr>
            <a:lvl3pPr indent="-317500" lvl="2" marL="1371600" algn="l">
              <a:lnSpc>
                <a:spcPct val="115000"/>
              </a:lnSpc>
              <a:spcBef>
                <a:spcPts val="0"/>
              </a:spcBef>
              <a:spcAft>
                <a:spcPts val="0"/>
              </a:spcAft>
              <a:buClr>
                <a:schemeClr val="dk2"/>
              </a:buClr>
              <a:buSzPts val="1400"/>
              <a:buChar char="■"/>
              <a:defRPr sz="1400">
                <a:solidFill>
                  <a:schemeClr val="dk2"/>
                </a:solidFill>
              </a:defRPr>
            </a:lvl3pPr>
            <a:lvl4pPr indent="-317500" lvl="3" marL="1828800" algn="l">
              <a:lnSpc>
                <a:spcPct val="115000"/>
              </a:lnSpc>
              <a:spcBef>
                <a:spcPts val="0"/>
              </a:spcBef>
              <a:spcAft>
                <a:spcPts val="0"/>
              </a:spcAft>
              <a:buClr>
                <a:schemeClr val="dk2"/>
              </a:buClr>
              <a:buSzPts val="1400"/>
              <a:buChar char="●"/>
              <a:defRPr sz="1400">
                <a:solidFill>
                  <a:schemeClr val="dk2"/>
                </a:solidFill>
              </a:defRPr>
            </a:lvl4pPr>
            <a:lvl5pPr indent="-317500" lvl="4" marL="2286000" algn="l">
              <a:lnSpc>
                <a:spcPct val="115000"/>
              </a:lnSpc>
              <a:spcBef>
                <a:spcPts val="0"/>
              </a:spcBef>
              <a:spcAft>
                <a:spcPts val="0"/>
              </a:spcAft>
              <a:buClr>
                <a:schemeClr val="dk2"/>
              </a:buClr>
              <a:buSzPts val="1400"/>
              <a:buChar char="○"/>
              <a:defRPr sz="1400">
                <a:solidFill>
                  <a:schemeClr val="dk2"/>
                </a:solidFill>
              </a:defRPr>
            </a:lvl5pPr>
            <a:lvl6pPr indent="-317500" lvl="5" marL="2743200" algn="l">
              <a:lnSpc>
                <a:spcPct val="115000"/>
              </a:lnSpc>
              <a:spcBef>
                <a:spcPts val="0"/>
              </a:spcBef>
              <a:spcAft>
                <a:spcPts val="0"/>
              </a:spcAft>
              <a:buClr>
                <a:schemeClr val="dk2"/>
              </a:buClr>
              <a:buSzPts val="1400"/>
              <a:buChar char="■"/>
              <a:defRPr sz="1400">
                <a:solidFill>
                  <a:schemeClr val="dk2"/>
                </a:solidFill>
              </a:defRPr>
            </a:lvl6pPr>
            <a:lvl7pPr indent="-317500" lvl="6" marL="3200400" algn="l">
              <a:lnSpc>
                <a:spcPct val="115000"/>
              </a:lnSpc>
              <a:spcBef>
                <a:spcPts val="0"/>
              </a:spcBef>
              <a:spcAft>
                <a:spcPts val="0"/>
              </a:spcAft>
              <a:buClr>
                <a:schemeClr val="dk2"/>
              </a:buClr>
              <a:buSzPts val="1400"/>
              <a:buChar char="●"/>
              <a:defRPr sz="1400">
                <a:solidFill>
                  <a:schemeClr val="dk2"/>
                </a:solidFill>
              </a:defRPr>
            </a:lvl7pPr>
            <a:lvl8pPr indent="-317500" lvl="7" marL="3657600" algn="l">
              <a:lnSpc>
                <a:spcPct val="115000"/>
              </a:lnSpc>
              <a:spcBef>
                <a:spcPts val="0"/>
              </a:spcBef>
              <a:spcAft>
                <a:spcPts val="0"/>
              </a:spcAft>
              <a:buClr>
                <a:schemeClr val="dk2"/>
              </a:buClr>
              <a:buSzPts val="1400"/>
              <a:buChar char="○"/>
              <a:defRPr sz="1400">
                <a:solidFill>
                  <a:schemeClr val="dk2"/>
                </a:solidFill>
              </a:defRPr>
            </a:lvl8pPr>
            <a:lvl9pPr indent="-317500" lvl="8" marL="4114800" algn="l">
              <a:lnSpc>
                <a:spcPct val="115000"/>
              </a:lnSpc>
              <a:spcBef>
                <a:spcPts val="0"/>
              </a:spcBef>
              <a:spcAft>
                <a:spcPts val="0"/>
              </a:spcAft>
              <a:buClr>
                <a:schemeClr val="dk2"/>
              </a:buClr>
              <a:buSzPts val="1400"/>
              <a:buChar char="■"/>
              <a:defRPr sz="1400">
                <a:solidFill>
                  <a:schemeClr val="dk2"/>
                </a:solidFill>
              </a:defRPr>
            </a:lvl9pPr>
          </a:lstStyle>
          <a:p/>
        </p:txBody>
      </p:sp>
      <p:sp>
        <p:nvSpPr>
          <p:cNvPr id="335" name="Google Shape;335;p41"/>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4">
  <p:cSld name="AUTOLAYOUT_57">
    <p:spTree>
      <p:nvGrpSpPr>
        <p:cNvPr id="336" name="Shape 336"/>
        <p:cNvGrpSpPr/>
        <p:nvPr/>
      </p:nvGrpSpPr>
      <p:grpSpPr>
        <a:xfrm>
          <a:off x="0" y="0"/>
          <a:ext cx="0" cy="0"/>
          <a:chOff x="0" y="0"/>
          <a:chExt cx="0" cy="0"/>
        </a:xfrm>
      </p:grpSpPr>
      <p:sp>
        <p:nvSpPr>
          <p:cNvPr id="337" name="Google Shape;337;p42"/>
          <p:cNvSpPr/>
          <p:nvPr/>
        </p:nvSpPr>
        <p:spPr>
          <a:xfrm>
            <a:off x="-100" y="-125"/>
            <a:ext cx="9144000" cy="5143500"/>
          </a:xfrm>
          <a:prstGeom prst="rect">
            <a:avLst/>
          </a:prstGeom>
          <a:gradFill>
            <a:gsLst>
              <a:gs pos="0">
                <a:srgbClr val="696969"/>
              </a:gs>
              <a:gs pos="100000">
                <a:srgbClr val="1D1D1D"/>
              </a:gs>
            </a:gsLst>
            <a:lin ang="5400012"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42"/>
          <p:cNvSpPr/>
          <p:nvPr/>
        </p:nvSpPr>
        <p:spPr>
          <a:xfrm>
            <a:off x="0" y="0"/>
            <a:ext cx="3789300" cy="5143500"/>
          </a:xfrm>
          <a:prstGeom prst="rect">
            <a:avLst/>
          </a:prstGeom>
          <a:solidFill>
            <a:srgbClr val="69696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2"/>
          <p:cNvSpPr txBox="1"/>
          <p:nvPr>
            <p:ph type="title"/>
          </p:nvPr>
        </p:nvSpPr>
        <p:spPr>
          <a:xfrm>
            <a:off x="265500" y="316700"/>
            <a:ext cx="3163500" cy="2607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3600"/>
              <a:buNone/>
              <a:defRPr sz="3600">
                <a:solidFill>
                  <a:srgbClr val="FFFFFF"/>
                </a:solidFill>
              </a:defRPr>
            </a:lvl1pPr>
            <a:lvl2pPr lvl="1" algn="l">
              <a:lnSpc>
                <a:spcPct val="100000"/>
              </a:lnSpc>
              <a:spcBef>
                <a:spcPts val="0"/>
              </a:spcBef>
              <a:spcAft>
                <a:spcPts val="0"/>
              </a:spcAft>
              <a:buClr>
                <a:srgbClr val="FFFFFF"/>
              </a:buClr>
              <a:buSzPts val="3600"/>
              <a:buNone/>
              <a:defRPr sz="3600">
                <a:solidFill>
                  <a:srgbClr val="FFFFFF"/>
                </a:solidFill>
              </a:defRPr>
            </a:lvl2pPr>
            <a:lvl3pPr lvl="2" algn="l">
              <a:lnSpc>
                <a:spcPct val="100000"/>
              </a:lnSpc>
              <a:spcBef>
                <a:spcPts val="0"/>
              </a:spcBef>
              <a:spcAft>
                <a:spcPts val="0"/>
              </a:spcAft>
              <a:buClr>
                <a:srgbClr val="FFFFFF"/>
              </a:buClr>
              <a:buSzPts val="3600"/>
              <a:buNone/>
              <a:defRPr sz="3600">
                <a:solidFill>
                  <a:srgbClr val="FFFFFF"/>
                </a:solidFill>
              </a:defRPr>
            </a:lvl3pPr>
            <a:lvl4pPr lvl="3" algn="l">
              <a:lnSpc>
                <a:spcPct val="100000"/>
              </a:lnSpc>
              <a:spcBef>
                <a:spcPts val="0"/>
              </a:spcBef>
              <a:spcAft>
                <a:spcPts val="0"/>
              </a:spcAft>
              <a:buClr>
                <a:srgbClr val="FFFFFF"/>
              </a:buClr>
              <a:buSzPts val="3600"/>
              <a:buNone/>
              <a:defRPr sz="3600">
                <a:solidFill>
                  <a:srgbClr val="FFFFFF"/>
                </a:solidFill>
              </a:defRPr>
            </a:lvl4pPr>
            <a:lvl5pPr lvl="4" algn="l">
              <a:lnSpc>
                <a:spcPct val="100000"/>
              </a:lnSpc>
              <a:spcBef>
                <a:spcPts val="0"/>
              </a:spcBef>
              <a:spcAft>
                <a:spcPts val="0"/>
              </a:spcAft>
              <a:buClr>
                <a:srgbClr val="FFFFFF"/>
              </a:buClr>
              <a:buSzPts val="3600"/>
              <a:buNone/>
              <a:defRPr sz="3600">
                <a:solidFill>
                  <a:srgbClr val="FFFFFF"/>
                </a:solidFill>
              </a:defRPr>
            </a:lvl5pPr>
            <a:lvl6pPr lvl="5" algn="l">
              <a:lnSpc>
                <a:spcPct val="100000"/>
              </a:lnSpc>
              <a:spcBef>
                <a:spcPts val="0"/>
              </a:spcBef>
              <a:spcAft>
                <a:spcPts val="0"/>
              </a:spcAft>
              <a:buClr>
                <a:srgbClr val="FFFFFF"/>
              </a:buClr>
              <a:buSzPts val="3600"/>
              <a:buNone/>
              <a:defRPr sz="3600">
                <a:solidFill>
                  <a:srgbClr val="FFFFFF"/>
                </a:solidFill>
              </a:defRPr>
            </a:lvl6pPr>
            <a:lvl7pPr lvl="6" algn="l">
              <a:lnSpc>
                <a:spcPct val="100000"/>
              </a:lnSpc>
              <a:spcBef>
                <a:spcPts val="0"/>
              </a:spcBef>
              <a:spcAft>
                <a:spcPts val="0"/>
              </a:spcAft>
              <a:buClr>
                <a:srgbClr val="FFFFFF"/>
              </a:buClr>
              <a:buSzPts val="3600"/>
              <a:buNone/>
              <a:defRPr sz="3600">
                <a:solidFill>
                  <a:srgbClr val="FFFFFF"/>
                </a:solidFill>
              </a:defRPr>
            </a:lvl7pPr>
            <a:lvl8pPr lvl="7" algn="l">
              <a:lnSpc>
                <a:spcPct val="100000"/>
              </a:lnSpc>
              <a:spcBef>
                <a:spcPts val="0"/>
              </a:spcBef>
              <a:spcAft>
                <a:spcPts val="0"/>
              </a:spcAft>
              <a:buClr>
                <a:srgbClr val="FFFFFF"/>
              </a:buClr>
              <a:buSzPts val="3600"/>
              <a:buNone/>
              <a:defRPr sz="3600">
                <a:solidFill>
                  <a:srgbClr val="FFFFFF"/>
                </a:solidFill>
              </a:defRPr>
            </a:lvl8pPr>
            <a:lvl9pPr lvl="8" algn="l">
              <a:lnSpc>
                <a:spcPct val="100000"/>
              </a:lnSpc>
              <a:spcBef>
                <a:spcPts val="0"/>
              </a:spcBef>
              <a:spcAft>
                <a:spcPts val="0"/>
              </a:spcAft>
              <a:buClr>
                <a:srgbClr val="FFFFFF"/>
              </a:buClr>
              <a:buSzPts val="3600"/>
              <a:buNone/>
              <a:defRPr sz="3600">
                <a:solidFill>
                  <a:srgbClr val="FFFFFF"/>
                </a:solidFill>
              </a:defRPr>
            </a:lvl9pPr>
          </a:lstStyle>
          <a:p/>
        </p:txBody>
      </p:sp>
      <p:sp>
        <p:nvSpPr>
          <p:cNvPr id="340" name="Google Shape;340;p42"/>
          <p:cNvSpPr txBox="1"/>
          <p:nvPr>
            <p:ph idx="1" type="body"/>
          </p:nvPr>
        </p:nvSpPr>
        <p:spPr>
          <a:xfrm>
            <a:off x="4283675" y="316700"/>
            <a:ext cx="4407300" cy="3834000"/>
          </a:xfrm>
          <a:prstGeom prst="rect">
            <a:avLst/>
          </a:prstGeom>
          <a:noFill/>
        </p:spPr>
        <p:txBody>
          <a:bodyPr anchorCtr="0" anchor="t" bIns="91425" lIns="91425" spcFirstLastPara="1" rIns="91425" wrap="square" tIns="91425">
            <a:normAutofit/>
          </a:bodyPr>
          <a:lstStyle>
            <a:lvl1pPr indent="-342900" lvl="0" marL="457200" algn="l">
              <a:lnSpc>
                <a:spcPct val="115000"/>
              </a:lnSpc>
              <a:spcBef>
                <a:spcPts val="0"/>
              </a:spcBef>
              <a:spcAft>
                <a:spcPts val="0"/>
              </a:spcAft>
              <a:buClr>
                <a:srgbClr val="FFFFFF"/>
              </a:buClr>
              <a:buSzPts val="1800"/>
              <a:buChar char="●"/>
              <a:defRPr sz="1800">
                <a:solidFill>
                  <a:srgbClr val="FFFFFF"/>
                </a:solidFill>
              </a:defRPr>
            </a:lvl1pPr>
            <a:lvl2pPr indent="-317500" lvl="1" marL="914400" algn="l">
              <a:lnSpc>
                <a:spcPct val="115000"/>
              </a:lnSpc>
              <a:spcBef>
                <a:spcPts val="0"/>
              </a:spcBef>
              <a:spcAft>
                <a:spcPts val="0"/>
              </a:spcAft>
              <a:buClr>
                <a:srgbClr val="FFFFFF"/>
              </a:buClr>
              <a:buSzPts val="1400"/>
              <a:buChar char="○"/>
              <a:defRPr sz="1400">
                <a:solidFill>
                  <a:srgbClr val="FFFFFF"/>
                </a:solidFill>
              </a:defRPr>
            </a:lvl2pPr>
            <a:lvl3pPr indent="-317500" lvl="2" marL="1371600" algn="l">
              <a:lnSpc>
                <a:spcPct val="115000"/>
              </a:lnSpc>
              <a:spcBef>
                <a:spcPts val="0"/>
              </a:spcBef>
              <a:spcAft>
                <a:spcPts val="0"/>
              </a:spcAft>
              <a:buClr>
                <a:srgbClr val="FFFFFF"/>
              </a:buClr>
              <a:buSzPts val="1400"/>
              <a:buChar char="■"/>
              <a:defRPr sz="1400">
                <a:solidFill>
                  <a:srgbClr val="FFFFFF"/>
                </a:solidFill>
              </a:defRPr>
            </a:lvl3pPr>
            <a:lvl4pPr indent="-317500" lvl="3" marL="1828800" algn="l">
              <a:lnSpc>
                <a:spcPct val="115000"/>
              </a:lnSpc>
              <a:spcBef>
                <a:spcPts val="0"/>
              </a:spcBef>
              <a:spcAft>
                <a:spcPts val="0"/>
              </a:spcAft>
              <a:buClr>
                <a:srgbClr val="FFFFFF"/>
              </a:buClr>
              <a:buSzPts val="1400"/>
              <a:buChar char="●"/>
              <a:defRPr sz="1400">
                <a:solidFill>
                  <a:srgbClr val="FFFFFF"/>
                </a:solidFill>
              </a:defRPr>
            </a:lvl4pPr>
            <a:lvl5pPr indent="-317500" lvl="4" marL="2286000" algn="l">
              <a:lnSpc>
                <a:spcPct val="115000"/>
              </a:lnSpc>
              <a:spcBef>
                <a:spcPts val="0"/>
              </a:spcBef>
              <a:spcAft>
                <a:spcPts val="0"/>
              </a:spcAft>
              <a:buClr>
                <a:srgbClr val="FFFFFF"/>
              </a:buClr>
              <a:buSzPts val="1400"/>
              <a:buChar char="○"/>
              <a:defRPr sz="1400">
                <a:solidFill>
                  <a:srgbClr val="FFFFFF"/>
                </a:solidFill>
              </a:defRPr>
            </a:lvl5pPr>
            <a:lvl6pPr indent="-317500" lvl="5" marL="2743200" algn="l">
              <a:lnSpc>
                <a:spcPct val="115000"/>
              </a:lnSpc>
              <a:spcBef>
                <a:spcPts val="0"/>
              </a:spcBef>
              <a:spcAft>
                <a:spcPts val="0"/>
              </a:spcAft>
              <a:buClr>
                <a:srgbClr val="FFFFFF"/>
              </a:buClr>
              <a:buSzPts val="1400"/>
              <a:buChar char="■"/>
              <a:defRPr sz="1400">
                <a:solidFill>
                  <a:srgbClr val="FFFFFF"/>
                </a:solidFill>
              </a:defRPr>
            </a:lvl6pPr>
            <a:lvl7pPr indent="-317500" lvl="6" marL="3200400" algn="l">
              <a:lnSpc>
                <a:spcPct val="115000"/>
              </a:lnSpc>
              <a:spcBef>
                <a:spcPts val="0"/>
              </a:spcBef>
              <a:spcAft>
                <a:spcPts val="0"/>
              </a:spcAft>
              <a:buClr>
                <a:srgbClr val="FFFFFF"/>
              </a:buClr>
              <a:buSzPts val="1400"/>
              <a:buChar char="●"/>
              <a:defRPr sz="1400">
                <a:solidFill>
                  <a:srgbClr val="FFFFFF"/>
                </a:solidFill>
              </a:defRPr>
            </a:lvl7pPr>
            <a:lvl8pPr indent="-317500" lvl="7" marL="3657600" algn="l">
              <a:lnSpc>
                <a:spcPct val="115000"/>
              </a:lnSpc>
              <a:spcBef>
                <a:spcPts val="0"/>
              </a:spcBef>
              <a:spcAft>
                <a:spcPts val="0"/>
              </a:spcAft>
              <a:buClr>
                <a:srgbClr val="FFFFFF"/>
              </a:buClr>
              <a:buSzPts val="1400"/>
              <a:buChar char="○"/>
              <a:defRPr sz="1400">
                <a:solidFill>
                  <a:srgbClr val="FFFFFF"/>
                </a:solidFill>
              </a:defRPr>
            </a:lvl8pPr>
            <a:lvl9pPr indent="-317500" lvl="8" marL="4114800" algn="l">
              <a:lnSpc>
                <a:spcPct val="115000"/>
              </a:lnSpc>
              <a:spcBef>
                <a:spcPts val="0"/>
              </a:spcBef>
              <a:spcAft>
                <a:spcPts val="0"/>
              </a:spcAft>
              <a:buClr>
                <a:srgbClr val="FFFFFF"/>
              </a:buClr>
              <a:buSzPts val="1400"/>
              <a:buChar char="■"/>
              <a:defRPr sz="1400">
                <a:solidFill>
                  <a:srgbClr val="FFFFFF"/>
                </a:solidFill>
              </a:defRPr>
            </a:lvl9pPr>
          </a:lstStyle>
          <a:p/>
        </p:txBody>
      </p:sp>
      <p:sp>
        <p:nvSpPr>
          <p:cNvPr id="341" name="Google Shape;341;p4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0">
  <p:cSld name="AUTOLAYOUT_58">
    <p:spTree>
      <p:nvGrpSpPr>
        <p:cNvPr id="342" name="Shape 342"/>
        <p:cNvGrpSpPr/>
        <p:nvPr/>
      </p:nvGrpSpPr>
      <p:grpSpPr>
        <a:xfrm>
          <a:off x="0" y="0"/>
          <a:ext cx="0" cy="0"/>
          <a:chOff x="0" y="0"/>
          <a:chExt cx="0" cy="0"/>
        </a:xfrm>
      </p:grpSpPr>
      <p:sp>
        <p:nvSpPr>
          <p:cNvPr id="343" name="Google Shape;343;p43"/>
          <p:cNvSpPr/>
          <p:nvPr/>
        </p:nvSpPr>
        <p:spPr>
          <a:xfrm>
            <a:off x="0" y="0"/>
            <a:ext cx="9144000" cy="51435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43"/>
          <p:cNvSpPr/>
          <p:nvPr/>
        </p:nvSpPr>
        <p:spPr>
          <a:xfrm>
            <a:off x="3341300" y="314875"/>
            <a:ext cx="5486400" cy="45132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43"/>
          <p:cNvSpPr/>
          <p:nvPr/>
        </p:nvSpPr>
        <p:spPr>
          <a:xfrm>
            <a:off x="0" y="0"/>
            <a:ext cx="3048000" cy="51435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3"/>
          <p:cNvSpPr/>
          <p:nvPr/>
        </p:nvSpPr>
        <p:spPr>
          <a:xfrm>
            <a:off x="3341300" y="314875"/>
            <a:ext cx="5486400" cy="113400"/>
          </a:xfrm>
          <a:prstGeom prst="rect">
            <a:avLst/>
          </a:prstGeom>
          <a:solidFill>
            <a:srgbClr val="4285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3"/>
          <p:cNvSpPr txBox="1"/>
          <p:nvPr>
            <p:ph type="title"/>
          </p:nvPr>
        </p:nvSpPr>
        <p:spPr>
          <a:xfrm>
            <a:off x="348300" y="428200"/>
            <a:ext cx="2351400" cy="43998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2800"/>
              <a:buNone/>
              <a:defRPr b="1" sz="2800">
                <a:solidFill>
                  <a:srgbClr val="FFFFFF"/>
                </a:solidFill>
              </a:defRPr>
            </a:lvl1pPr>
            <a:lvl2pPr lvl="1" algn="l">
              <a:lnSpc>
                <a:spcPct val="100000"/>
              </a:lnSpc>
              <a:spcBef>
                <a:spcPts val="0"/>
              </a:spcBef>
              <a:spcAft>
                <a:spcPts val="0"/>
              </a:spcAft>
              <a:buClr>
                <a:srgbClr val="FFFFFF"/>
              </a:buClr>
              <a:buSzPts val="2800"/>
              <a:buNone/>
              <a:defRPr b="1" sz="2800">
                <a:solidFill>
                  <a:srgbClr val="FFFFFF"/>
                </a:solidFill>
              </a:defRPr>
            </a:lvl2pPr>
            <a:lvl3pPr lvl="2" algn="l">
              <a:lnSpc>
                <a:spcPct val="100000"/>
              </a:lnSpc>
              <a:spcBef>
                <a:spcPts val="0"/>
              </a:spcBef>
              <a:spcAft>
                <a:spcPts val="0"/>
              </a:spcAft>
              <a:buClr>
                <a:srgbClr val="FFFFFF"/>
              </a:buClr>
              <a:buSzPts val="2800"/>
              <a:buNone/>
              <a:defRPr b="1" sz="2800">
                <a:solidFill>
                  <a:srgbClr val="FFFFFF"/>
                </a:solidFill>
              </a:defRPr>
            </a:lvl3pPr>
            <a:lvl4pPr lvl="3" algn="l">
              <a:lnSpc>
                <a:spcPct val="100000"/>
              </a:lnSpc>
              <a:spcBef>
                <a:spcPts val="0"/>
              </a:spcBef>
              <a:spcAft>
                <a:spcPts val="0"/>
              </a:spcAft>
              <a:buClr>
                <a:srgbClr val="FFFFFF"/>
              </a:buClr>
              <a:buSzPts val="2800"/>
              <a:buNone/>
              <a:defRPr b="1" sz="2800">
                <a:solidFill>
                  <a:srgbClr val="FFFFFF"/>
                </a:solidFill>
              </a:defRPr>
            </a:lvl4pPr>
            <a:lvl5pPr lvl="4" algn="l">
              <a:lnSpc>
                <a:spcPct val="100000"/>
              </a:lnSpc>
              <a:spcBef>
                <a:spcPts val="0"/>
              </a:spcBef>
              <a:spcAft>
                <a:spcPts val="0"/>
              </a:spcAft>
              <a:buClr>
                <a:srgbClr val="FFFFFF"/>
              </a:buClr>
              <a:buSzPts val="2800"/>
              <a:buNone/>
              <a:defRPr b="1" sz="2800">
                <a:solidFill>
                  <a:srgbClr val="FFFFFF"/>
                </a:solidFill>
              </a:defRPr>
            </a:lvl5pPr>
            <a:lvl6pPr lvl="5" algn="l">
              <a:lnSpc>
                <a:spcPct val="100000"/>
              </a:lnSpc>
              <a:spcBef>
                <a:spcPts val="0"/>
              </a:spcBef>
              <a:spcAft>
                <a:spcPts val="0"/>
              </a:spcAft>
              <a:buClr>
                <a:srgbClr val="FFFFFF"/>
              </a:buClr>
              <a:buSzPts val="2800"/>
              <a:buNone/>
              <a:defRPr b="1" sz="2800">
                <a:solidFill>
                  <a:srgbClr val="FFFFFF"/>
                </a:solidFill>
              </a:defRPr>
            </a:lvl6pPr>
            <a:lvl7pPr lvl="6" algn="l">
              <a:lnSpc>
                <a:spcPct val="100000"/>
              </a:lnSpc>
              <a:spcBef>
                <a:spcPts val="0"/>
              </a:spcBef>
              <a:spcAft>
                <a:spcPts val="0"/>
              </a:spcAft>
              <a:buClr>
                <a:srgbClr val="FFFFFF"/>
              </a:buClr>
              <a:buSzPts val="2800"/>
              <a:buNone/>
              <a:defRPr b="1" sz="2800">
                <a:solidFill>
                  <a:srgbClr val="FFFFFF"/>
                </a:solidFill>
              </a:defRPr>
            </a:lvl7pPr>
            <a:lvl8pPr lvl="7" algn="l">
              <a:lnSpc>
                <a:spcPct val="100000"/>
              </a:lnSpc>
              <a:spcBef>
                <a:spcPts val="0"/>
              </a:spcBef>
              <a:spcAft>
                <a:spcPts val="0"/>
              </a:spcAft>
              <a:buClr>
                <a:srgbClr val="FFFFFF"/>
              </a:buClr>
              <a:buSzPts val="2800"/>
              <a:buNone/>
              <a:defRPr b="1" sz="2800">
                <a:solidFill>
                  <a:srgbClr val="FFFFFF"/>
                </a:solidFill>
              </a:defRPr>
            </a:lvl8pPr>
            <a:lvl9pPr lvl="8" algn="l">
              <a:lnSpc>
                <a:spcPct val="100000"/>
              </a:lnSpc>
              <a:spcBef>
                <a:spcPts val="0"/>
              </a:spcBef>
              <a:spcAft>
                <a:spcPts val="0"/>
              </a:spcAft>
              <a:buClr>
                <a:srgbClr val="FFFFFF"/>
              </a:buClr>
              <a:buSzPts val="2800"/>
              <a:buNone/>
              <a:defRPr b="1" sz="2800">
                <a:solidFill>
                  <a:srgbClr val="FFFFFF"/>
                </a:solidFill>
              </a:defRPr>
            </a:lvl9pPr>
          </a:lstStyle>
          <a:p/>
        </p:txBody>
      </p:sp>
      <p:sp>
        <p:nvSpPr>
          <p:cNvPr id="348" name="Google Shape;348;p43"/>
          <p:cNvSpPr txBox="1"/>
          <p:nvPr>
            <p:ph idx="1" type="body"/>
          </p:nvPr>
        </p:nvSpPr>
        <p:spPr>
          <a:xfrm>
            <a:off x="3539325" y="593900"/>
            <a:ext cx="5090400" cy="4011600"/>
          </a:xfrm>
          <a:prstGeom prst="rect">
            <a:avLst/>
          </a:prstGeom>
          <a:noFill/>
        </p:spPr>
        <p:txBody>
          <a:bodyPr anchorCtr="0" anchor="t" bIns="91425" lIns="91425" spcFirstLastPara="1" rIns="91425" wrap="square" tIns="91425">
            <a:normAutofit/>
          </a:bodyPr>
          <a:lstStyle>
            <a:lvl1pPr indent="-317500" lvl="0" marL="457200" algn="l">
              <a:lnSpc>
                <a:spcPct val="115000"/>
              </a:lnSpc>
              <a:spcBef>
                <a:spcPts val="0"/>
              </a:spcBef>
              <a:spcAft>
                <a:spcPts val="0"/>
              </a:spcAft>
              <a:buClr>
                <a:srgbClr val="666666"/>
              </a:buClr>
              <a:buSzPts val="1400"/>
              <a:buChar char="●"/>
              <a:defRPr sz="1400">
                <a:solidFill>
                  <a:srgbClr val="666666"/>
                </a:solidFill>
              </a:defRPr>
            </a:lvl1pPr>
            <a:lvl2pPr indent="-304800" lvl="1" marL="914400" algn="l">
              <a:lnSpc>
                <a:spcPct val="115000"/>
              </a:lnSpc>
              <a:spcBef>
                <a:spcPts val="0"/>
              </a:spcBef>
              <a:spcAft>
                <a:spcPts val="0"/>
              </a:spcAft>
              <a:buClr>
                <a:srgbClr val="666666"/>
              </a:buClr>
              <a:buSzPts val="1200"/>
              <a:buChar char="○"/>
              <a:defRPr sz="1200">
                <a:solidFill>
                  <a:srgbClr val="666666"/>
                </a:solidFill>
              </a:defRPr>
            </a:lvl2pPr>
            <a:lvl3pPr indent="-304800" lvl="2" marL="1371600" algn="l">
              <a:lnSpc>
                <a:spcPct val="115000"/>
              </a:lnSpc>
              <a:spcBef>
                <a:spcPts val="0"/>
              </a:spcBef>
              <a:spcAft>
                <a:spcPts val="0"/>
              </a:spcAft>
              <a:buClr>
                <a:srgbClr val="666666"/>
              </a:buClr>
              <a:buSzPts val="1200"/>
              <a:buChar char="■"/>
              <a:defRPr sz="1200">
                <a:solidFill>
                  <a:srgbClr val="666666"/>
                </a:solidFill>
              </a:defRPr>
            </a:lvl3pPr>
            <a:lvl4pPr indent="-304800" lvl="3" marL="1828800" algn="l">
              <a:lnSpc>
                <a:spcPct val="115000"/>
              </a:lnSpc>
              <a:spcBef>
                <a:spcPts val="0"/>
              </a:spcBef>
              <a:spcAft>
                <a:spcPts val="0"/>
              </a:spcAft>
              <a:buClr>
                <a:srgbClr val="666666"/>
              </a:buClr>
              <a:buSzPts val="1200"/>
              <a:buChar char="●"/>
              <a:defRPr sz="1200">
                <a:solidFill>
                  <a:srgbClr val="666666"/>
                </a:solidFill>
              </a:defRPr>
            </a:lvl4pPr>
            <a:lvl5pPr indent="-304800" lvl="4" marL="2286000" algn="l">
              <a:lnSpc>
                <a:spcPct val="115000"/>
              </a:lnSpc>
              <a:spcBef>
                <a:spcPts val="0"/>
              </a:spcBef>
              <a:spcAft>
                <a:spcPts val="0"/>
              </a:spcAft>
              <a:buClr>
                <a:srgbClr val="666666"/>
              </a:buClr>
              <a:buSzPts val="1200"/>
              <a:buChar char="○"/>
              <a:defRPr sz="1200">
                <a:solidFill>
                  <a:srgbClr val="666666"/>
                </a:solidFill>
              </a:defRPr>
            </a:lvl5pPr>
            <a:lvl6pPr indent="-304800" lvl="5" marL="2743200" algn="l">
              <a:lnSpc>
                <a:spcPct val="115000"/>
              </a:lnSpc>
              <a:spcBef>
                <a:spcPts val="0"/>
              </a:spcBef>
              <a:spcAft>
                <a:spcPts val="0"/>
              </a:spcAft>
              <a:buClr>
                <a:srgbClr val="666666"/>
              </a:buClr>
              <a:buSzPts val="1200"/>
              <a:buChar char="■"/>
              <a:defRPr sz="1200">
                <a:solidFill>
                  <a:srgbClr val="666666"/>
                </a:solidFill>
              </a:defRPr>
            </a:lvl6pPr>
            <a:lvl7pPr indent="-304800" lvl="6" marL="3200400" algn="l">
              <a:lnSpc>
                <a:spcPct val="115000"/>
              </a:lnSpc>
              <a:spcBef>
                <a:spcPts val="0"/>
              </a:spcBef>
              <a:spcAft>
                <a:spcPts val="0"/>
              </a:spcAft>
              <a:buClr>
                <a:srgbClr val="666666"/>
              </a:buClr>
              <a:buSzPts val="1200"/>
              <a:buChar char="●"/>
              <a:defRPr sz="1200">
                <a:solidFill>
                  <a:srgbClr val="666666"/>
                </a:solidFill>
              </a:defRPr>
            </a:lvl7pPr>
            <a:lvl8pPr indent="-304800" lvl="7" marL="3657600" algn="l">
              <a:lnSpc>
                <a:spcPct val="115000"/>
              </a:lnSpc>
              <a:spcBef>
                <a:spcPts val="0"/>
              </a:spcBef>
              <a:spcAft>
                <a:spcPts val="0"/>
              </a:spcAft>
              <a:buClr>
                <a:srgbClr val="666666"/>
              </a:buClr>
              <a:buSzPts val="1200"/>
              <a:buChar char="○"/>
              <a:defRPr sz="1200">
                <a:solidFill>
                  <a:srgbClr val="666666"/>
                </a:solidFill>
              </a:defRPr>
            </a:lvl8pPr>
            <a:lvl9pPr indent="-304800" lvl="8" marL="4114800" algn="l">
              <a:lnSpc>
                <a:spcPct val="115000"/>
              </a:lnSpc>
              <a:spcBef>
                <a:spcPts val="0"/>
              </a:spcBef>
              <a:spcAft>
                <a:spcPts val="0"/>
              </a:spcAft>
              <a:buClr>
                <a:srgbClr val="666666"/>
              </a:buClr>
              <a:buSzPts val="1200"/>
              <a:buChar char="■"/>
              <a:defRPr sz="1200">
                <a:solidFill>
                  <a:srgbClr val="666666"/>
                </a:solidFill>
              </a:defRPr>
            </a:lvl9pPr>
          </a:lstStyle>
          <a:p/>
        </p:txBody>
      </p:sp>
      <p:sp>
        <p:nvSpPr>
          <p:cNvPr id="349" name="Google Shape;349;p4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66666"/>
                </a:solidFill>
              </a:defRPr>
            </a:lvl1pPr>
            <a:lvl2pPr lvl="1" algn="r">
              <a:lnSpc>
                <a:spcPct val="100000"/>
              </a:lnSpc>
              <a:spcAft>
                <a:spcPts val="0"/>
              </a:spcAft>
              <a:buNone/>
              <a:defRPr sz="1000">
                <a:solidFill>
                  <a:srgbClr val="666666"/>
                </a:solidFill>
              </a:defRPr>
            </a:lvl2pPr>
            <a:lvl3pPr lvl="2" algn="r">
              <a:lnSpc>
                <a:spcPct val="100000"/>
              </a:lnSpc>
              <a:spcAft>
                <a:spcPts val="0"/>
              </a:spcAft>
              <a:buNone/>
              <a:defRPr sz="1000">
                <a:solidFill>
                  <a:srgbClr val="666666"/>
                </a:solidFill>
              </a:defRPr>
            </a:lvl3pPr>
            <a:lvl4pPr lvl="3" algn="r">
              <a:lnSpc>
                <a:spcPct val="100000"/>
              </a:lnSpc>
              <a:spcAft>
                <a:spcPts val="0"/>
              </a:spcAft>
              <a:buNone/>
              <a:defRPr sz="1000">
                <a:solidFill>
                  <a:srgbClr val="666666"/>
                </a:solidFill>
              </a:defRPr>
            </a:lvl4pPr>
            <a:lvl5pPr lvl="4" algn="r">
              <a:lnSpc>
                <a:spcPct val="100000"/>
              </a:lnSpc>
              <a:spcAft>
                <a:spcPts val="0"/>
              </a:spcAft>
              <a:buNone/>
              <a:defRPr sz="1000">
                <a:solidFill>
                  <a:srgbClr val="666666"/>
                </a:solidFill>
              </a:defRPr>
            </a:lvl5pPr>
            <a:lvl6pPr lvl="5" algn="r">
              <a:lnSpc>
                <a:spcPct val="100000"/>
              </a:lnSpc>
              <a:spcAft>
                <a:spcPts val="0"/>
              </a:spcAft>
              <a:buNone/>
              <a:defRPr sz="1000">
                <a:solidFill>
                  <a:srgbClr val="666666"/>
                </a:solidFill>
              </a:defRPr>
            </a:lvl6pPr>
            <a:lvl7pPr lvl="6" algn="r">
              <a:lnSpc>
                <a:spcPct val="100000"/>
              </a:lnSpc>
              <a:spcAft>
                <a:spcPts val="0"/>
              </a:spcAft>
              <a:buNone/>
              <a:defRPr sz="1000">
                <a:solidFill>
                  <a:srgbClr val="666666"/>
                </a:solidFill>
              </a:defRPr>
            </a:lvl7pPr>
            <a:lvl8pPr lvl="7" algn="r">
              <a:lnSpc>
                <a:spcPct val="100000"/>
              </a:lnSpc>
              <a:spcAft>
                <a:spcPts val="0"/>
              </a:spcAft>
              <a:buNone/>
              <a:defRPr sz="1000">
                <a:solidFill>
                  <a:srgbClr val="666666"/>
                </a:solidFill>
              </a:defRPr>
            </a:lvl8pPr>
            <a:lvl9pPr lvl="8"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1">
  <p:cSld name="AUTOLAYOUT_61">
    <p:bg>
      <p:bgPr>
        <a:solidFill>
          <a:srgbClr val="FFFFFF"/>
        </a:solidFill>
      </p:bgPr>
    </p:bg>
    <p:spTree>
      <p:nvGrpSpPr>
        <p:cNvPr id="350" name="Shape 350"/>
        <p:cNvGrpSpPr/>
        <p:nvPr/>
      </p:nvGrpSpPr>
      <p:grpSpPr>
        <a:xfrm>
          <a:off x="0" y="0"/>
          <a:ext cx="0" cy="0"/>
          <a:chOff x="0" y="0"/>
          <a:chExt cx="0" cy="0"/>
        </a:xfrm>
      </p:grpSpPr>
      <p:sp>
        <p:nvSpPr>
          <p:cNvPr id="351" name="Google Shape;351;p44"/>
          <p:cNvSpPr/>
          <p:nvPr/>
        </p:nvSpPr>
        <p:spPr>
          <a:xfrm>
            <a:off x="0" y="0"/>
            <a:ext cx="9144000" cy="51435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52" name="Google Shape;352;p44"/>
          <p:cNvGrpSpPr/>
          <p:nvPr/>
        </p:nvGrpSpPr>
        <p:grpSpPr>
          <a:xfrm>
            <a:off x="2105247" y="1"/>
            <a:ext cx="7038765" cy="5138761"/>
            <a:chOff x="3388636" y="43347"/>
            <a:chExt cx="5755327" cy="4201767"/>
          </a:xfrm>
        </p:grpSpPr>
        <p:sp>
          <p:nvSpPr>
            <p:cNvPr id="353" name="Google Shape;353;p44"/>
            <p:cNvSpPr/>
            <p:nvPr/>
          </p:nvSpPr>
          <p:spPr>
            <a:xfrm>
              <a:off x="3837147"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44"/>
            <p:cNvSpPr/>
            <p:nvPr/>
          </p:nvSpPr>
          <p:spPr>
            <a:xfrm>
              <a:off x="4285658"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44"/>
            <p:cNvSpPr/>
            <p:nvPr/>
          </p:nvSpPr>
          <p:spPr>
            <a:xfrm>
              <a:off x="473416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44"/>
            <p:cNvSpPr/>
            <p:nvPr/>
          </p:nvSpPr>
          <p:spPr>
            <a:xfrm>
              <a:off x="518268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4"/>
            <p:cNvSpPr/>
            <p:nvPr/>
          </p:nvSpPr>
          <p:spPr>
            <a:xfrm>
              <a:off x="5631192"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44"/>
            <p:cNvSpPr/>
            <p:nvPr/>
          </p:nvSpPr>
          <p:spPr>
            <a:xfrm>
              <a:off x="607970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44"/>
            <p:cNvSpPr/>
            <p:nvPr/>
          </p:nvSpPr>
          <p:spPr>
            <a:xfrm>
              <a:off x="6528215"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44"/>
            <p:cNvSpPr/>
            <p:nvPr/>
          </p:nvSpPr>
          <p:spPr>
            <a:xfrm>
              <a:off x="6976726"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44"/>
            <p:cNvSpPr/>
            <p:nvPr/>
          </p:nvSpPr>
          <p:spPr>
            <a:xfrm>
              <a:off x="7425229"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44"/>
            <p:cNvSpPr/>
            <p:nvPr/>
          </p:nvSpPr>
          <p:spPr>
            <a:xfrm>
              <a:off x="7873740"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44"/>
            <p:cNvSpPr/>
            <p:nvPr/>
          </p:nvSpPr>
          <p:spPr>
            <a:xfrm>
              <a:off x="8322251"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4"/>
            <p:cNvSpPr/>
            <p:nvPr/>
          </p:nvSpPr>
          <p:spPr>
            <a:xfrm>
              <a:off x="8770763" y="1754163"/>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44"/>
            <p:cNvSpPr/>
            <p:nvPr/>
          </p:nvSpPr>
          <p:spPr>
            <a:xfrm>
              <a:off x="3837147"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44"/>
            <p:cNvSpPr/>
            <p:nvPr/>
          </p:nvSpPr>
          <p:spPr>
            <a:xfrm>
              <a:off x="4285658"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44"/>
            <p:cNvSpPr/>
            <p:nvPr/>
          </p:nvSpPr>
          <p:spPr>
            <a:xfrm>
              <a:off x="473416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44"/>
            <p:cNvSpPr/>
            <p:nvPr/>
          </p:nvSpPr>
          <p:spPr>
            <a:xfrm>
              <a:off x="518268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4"/>
            <p:cNvSpPr/>
            <p:nvPr/>
          </p:nvSpPr>
          <p:spPr>
            <a:xfrm>
              <a:off x="5631192"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44"/>
            <p:cNvSpPr/>
            <p:nvPr/>
          </p:nvSpPr>
          <p:spPr>
            <a:xfrm>
              <a:off x="607970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44"/>
            <p:cNvSpPr/>
            <p:nvPr/>
          </p:nvSpPr>
          <p:spPr>
            <a:xfrm>
              <a:off x="6528215"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44"/>
            <p:cNvSpPr/>
            <p:nvPr/>
          </p:nvSpPr>
          <p:spPr>
            <a:xfrm>
              <a:off x="6976726"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44"/>
            <p:cNvSpPr/>
            <p:nvPr/>
          </p:nvSpPr>
          <p:spPr>
            <a:xfrm>
              <a:off x="7425229"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44"/>
            <p:cNvSpPr/>
            <p:nvPr/>
          </p:nvSpPr>
          <p:spPr>
            <a:xfrm>
              <a:off x="7873740"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44"/>
            <p:cNvSpPr/>
            <p:nvPr/>
          </p:nvSpPr>
          <p:spPr>
            <a:xfrm>
              <a:off x="8322251"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44"/>
            <p:cNvSpPr/>
            <p:nvPr/>
          </p:nvSpPr>
          <p:spPr>
            <a:xfrm>
              <a:off x="8770763" y="1326459"/>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44"/>
            <p:cNvSpPr/>
            <p:nvPr/>
          </p:nvSpPr>
          <p:spPr>
            <a:xfrm>
              <a:off x="3837147"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44"/>
            <p:cNvSpPr/>
            <p:nvPr/>
          </p:nvSpPr>
          <p:spPr>
            <a:xfrm>
              <a:off x="4285658"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44"/>
            <p:cNvSpPr/>
            <p:nvPr/>
          </p:nvSpPr>
          <p:spPr>
            <a:xfrm>
              <a:off x="473416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44"/>
            <p:cNvSpPr/>
            <p:nvPr/>
          </p:nvSpPr>
          <p:spPr>
            <a:xfrm>
              <a:off x="518268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44"/>
            <p:cNvSpPr/>
            <p:nvPr/>
          </p:nvSpPr>
          <p:spPr>
            <a:xfrm>
              <a:off x="5631192"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44"/>
            <p:cNvSpPr/>
            <p:nvPr/>
          </p:nvSpPr>
          <p:spPr>
            <a:xfrm>
              <a:off x="607970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44"/>
            <p:cNvSpPr/>
            <p:nvPr/>
          </p:nvSpPr>
          <p:spPr>
            <a:xfrm>
              <a:off x="6528215"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4"/>
            <p:cNvSpPr/>
            <p:nvPr/>
          </p:nvSpPr>
          <p:spPr>
            <a:xfrm>
              <a:off x="6976726"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44"/>
            <p:cNvSpPr/>
            <p:nvPr/>
          </p:nvSpPr>
          <p:spPr>
            <a:xfrm>
              <a:off x="7425229"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44"/>
            <p:cNvSpPr/>
            <p:nvPr/>
          </p:nvSpPr>
          <p:spPr>
            <a:xfrm>
              <a:off x="7873740"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44"/>
            <p:cNvSpPr/>
            <p:nvPr/>
          </p:nvSpPr>
          <p:spPr>
            <a:xfrm>
              <a:off x="8322251"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44"/>
            <p:cNvSpPr/>
            <p:nvPr/>
          </p:nvSpPr>
          <p:spPr>
            <a:xfrm>
              <a:off x="8770763" y="898755"/>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44"/>
            <p:cNvSpPr/>
            <p:nvPr/>
          </p:nvSpPr>
          <p:spPr>
            <a:xfrm>
              <a:off x="338863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44"/>
            <p:cNvSpPr/>
            <p:nvPr/>
          </p:nvSpPr>
          <p:spPr>
            <a:xfrm>
              <a:off x="3837147"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44"/>
            <p:cNvSpPr/>
            <p:nvPr/>
          </p:nvSpPr>
          <p:spPr>
            <a:xfrm>
              <a:off x="4285658"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44"/>
            <p:cNvSpPr/>
            <p:nvPr/>
          </p:nvSpPr>
          <p:spPr>
            <a:xfrm>
              <a:off x="473416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44"/>
            <p:cNvSpPr/>
            <p:nvPr/>
          </p:nvSpPr>
          <p:spPr>
            <a:xfrm>
              <a:off x="518268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44"/>
            <p:cNvSpPr/>
            <p:nvPr/>
          </p:nvSpPr>
          <p:spPr>
            <a:xfrm>
              <a:off x="5631192"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44"/>
            <p:cNvSpPr/>
            <p:nvPr/>
          </p:nvSpPr>
          <p:spPr>
            <a:xfrm>
              <a:off x="607970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44"/>
            <p:cNvSpPr/>
            <p:nvPr/>
          </p:nvSpPr>
          <p:spPr>
            <a:xfrm>
              <a:off x="6528215"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44"/>
            <p:cNvSpPr/>
            <p:nvPr/>
          </p:nvSpPr>
          <p:spPr>
            <a:xfrm>
              <a:off x="6976726"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44"/>
            <p:cNvSpPr/>
            <p:nvPr/>
          </p:nvSpPr>
          <p:spPr>
            <a:xfrm>
              <a:off x="7425229"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44"/>
            <p:cNvSpPr/>
            <p:nvPr/>
          </p:nvSpPr>
          <p:spPr>
            <a:xfrm>
              <a:off x="7873740"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44"/>
            <p:cNvSpPr/>
            <p:nvPr/>
          </p:nvSpPr>
          <p:spPr>
            <a:xfrm>
              <a:off x="8322251"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4"/>
            <p:cNvSpPr/>
            <p:nvPr/>
          </p:nvSpPr>
          <p:spPr>
            <a:xfrm>
              <a:off x="8770763" y="471051"/>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44"/>
            <p:cNvSpPr/>
            <p:nvPr/>
          </p:nvSpPr>
          <p:spPr>
            <a:xfrm>
              <a:off x="338863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44"/>
            <p:cNvSpPr/>
            <p:nvPr/>
          </p:nvSpPr>
          <p:spPr>
            <a:xfrm>
              <a:off x="3837147"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44"/>
            <p:cNvSpPr/>
            <p:nvPr/>
          </p:nvSpPr>
          <p:spPr>
            <a:xfrm>
              <a:off x="4285658"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44"/>
            <p:cNvSpPr/>
            <p:nvPr/>
          </p:nvSpPr>
          <p:spPr>
            <a:xfrm>
              <a:off x="4734169" y="4336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44"/>
            <p:cNvSpPr/>
            <p:nvPr/>
          </p:nvSpPr>
          <p:spPr>
            <a:xfrm>
              <a:off x="518268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44"/>
            <p:cNvSpPr/>
            <p:nvPr/>
          </p:nvSpPr>
          <p:spPr>
            <a:xfrm>
              <a:off x="5631192"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44"/>
            <p:cNvSpPr/>
            <p:nvPr/>
          </p:nvSpPr>
          <p:spPr>
            <a:xfrm>
              <a:off x="607970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44"/>
            <p:cNvSpPr/>
            <p:nvPr/>
          </p:nvSpPr>
          <p:spPr>
            <a:xfrm>
              <a:off x="6528215"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44"/>
            <p:cNvSpPr/>
            <p:nvPr/>
          </p:nvSpPr>
          <p:spPr>
            <a:xfrm>
              <a:off x="6976726"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44"/>
            <p:cNvSpPr/>
            <p:nvPr/>
          </p:nvSpPr>
          <p:spPr>
            <a:xfrm>
              <a:off x="7425229"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44"/>
            <p:cNvSpPr/>
            <p:nvPr/>
          </p:nvSpPr>
          <p:spPr>
            <a:xfrm>
              <a:off x="7873740"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44"/>
            <p:cNvSpPr/>
            <p:nvPr/>
          </p:nvSpPr>
          <p:spPr>
            <a:xfrm>
              <a:off x="8322251"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44"/>
            <p:cNvSpPr/>
            <p:nvPr/>
          </p:nvSpPr>
          <p:spPr>
            <a:xfrm>
              <a:off x="8770763" y="43347"/>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44"/>
            <p:cNvSpPr/>
            <p:nvPr/>
          </p:nvSpPr>
          <p:spPr>
            <a:xfrm>
              <a:off x="3837147"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44"/>
            <p:cNvSpPr/>
            <p:nvPr/>
          </p:nvSpPr>
          <p:spPr>
            <a:xfrm>
              <a:off x="4285658"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44"/>
            <p:cNvSpPr/>
            <p:nvPr/>
          </p:nvSpPr>
          <p:spPr>
            <a:xfrm>
              <a:off x="473416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44"/>
            <p:cNvSpPr/>
            <p:nvPr/>
          </p:nvSpPr>
          <p:spPr>
            <a:xfrm>
              <a:off x="518268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44"/>
            <p:cNvSpPr/>
            <p:nvPr/>
          </p:nvSpPr>
          <p:spPr>
            <a:xfrm>
              <a:off x="5631192"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44"/>
            <p:cNvSpPr/>
            <p:nvPr/>
          </p:nvSpPr>
          <p:spPr>
            <a:xfrm>
              <a:off x="607970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44"/>
            <p:cNvSpPr/>
            <p:nvPr/>
          </p:nvSpPr>
          <p:spPr>
            <a:xfrm>
              <a:off x="6528215"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4"/>
            <p:cNvSpPr/>
            <p:nvPr/>
          </p:nvSpPr>
          <p:spPr>
            <a:xfrm>
              <a:off x="6976726"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44"/>
            <p:cNvSpPr/>
            <p:nvPr/>
          </p:nvSpPr>
          <p:spPr>
            <a:xfrm>
              <a:off x="7425229"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44"/>
            <p:cNvSpPr/>
            <p:nvPr/>
          </p:nvSpPr>
          <p:spPr>
            <a:xfrm>
              <a:off x="7873740"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44"/>
            <p:cNvSpPr/>
            <p:nvPr/>
          </p:nvSpPr>
          <p:spPr>
            <a:xfrm>
              <a:off x="8322251"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44"/>
            <p:cNvSpPr/>
            <p:nvPr/>
          </p:nvSpPr>
          <p:spPr>
            <a:xfrm>
              <a:off x="8770763" y="3871914"/>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4"/>
            <p:cNvSpPr/>
            <p:nvPr/>
          </p:nvSpPr>
          <p:spPr>
            <a:xfrm>
              <a:off x="3837147"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4"/>
            <p:cNvSpPr/>
            <p:nvPr/>
          </p:nvSpPr>
          <p:spPr>
            <a:xfrm>
              <a:off x="4285658"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4"/>
            <p:cNvSpPr/>
            <p:nvPr/>
          </p:nvSpPr>
          <p:spPr>
            <a:xfrm>
              <a:off x="473416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44"/>
            <p:cNvSpPr/>
            <p:nvPr/>
          </p:nvSpPr>
          <p:spPr>
            <a:xfrm>
              <a:off x="518268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44"/>
            <p:cNvSpPr/>
            <p:nvPr/>
          </p:nvSpPr>
          <p:spPr>
            <a:xfrm>
              <a:off x="5631192"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44"/>
            <p:cNvSpPr/>
            <p:nvPr/>
          </p:nvSpPr>
          <p:spPr>
            <a:xfrm>
              <a:off x="607970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44"/>
            <p:cNvSpPr/>
            <p:nvPr/>
          </p:nvSpPr>
          <p:spPr>
            <a:xfrm>
              <a:off x="6528215"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4"/>
            <p:cNvSpPr/>
            <p:nvPr/>
          </p:nvSpPr>
          <p:spPr>
            <a:xfrm>
              <a:off x="6976726"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44"/>
            <p:cNvSpPr/>
            <p:nvPr/>
          </p:nvSpPr>
          <p:spPr>
            <a:xfrm>
              <a:off x="7425229"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44"/>
            <p:cNvSpPr/>
            <p:nvPr/>
          </p:nvSpPr>
          <p:spPr>
            <a:xfrm>
              <a:off x="7873740"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44"/>
            <p:cNvSpPr/>
            <p:nvPr/>
          </p:nvSpPr>
          <p:spPr>
            <a:xfrm>
              <a:off x="8322251"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44"/>
            <p:cNvSpPr/>
            <p:nvPr/>
          </p:nvSpPr>
          <p:spPr>
            <a:xfrm>
              <a:off x="8770763" y="3444210"/>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4"/>
            <p:cNvSpPr/>
            <p:nvPr/>
          </p:nvSpPr>
          <p:spPr>
            <a:xfrm>
              <a:off x="3837147"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4"/>
            <p:cNvSpPr/>
            <p:nvPr/>
          </p:nvSpPr>
          <p:spPr>
            <a:xfrm>
              <a:off x="4285658"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44"/>
            <p:cNvSpPr/>
            <p:nvPr/>
          </p:nvSpPr>
          <p:spPr>
            <a:xfrm>
              <a:off x="473416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44"/>
            <p:cNvSpPr/>
            <p:nvPr/>
          </p:nvSpPr>
          <p:spPr>
            <a:xfrm>
              <a:off x="518268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44"/>
            <p:cNvSpPr/>
            <p:nvPr/>
          </p:nvSpPr>
          <p:spPr>
            <a:xfrm>
              <a:off x="5631192"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44"/>
            <p:cNvSpPr/>
            <p:nvPr/>
          </p:nvSpPr>
          <p:spPr>
            <a:xfrm>
              <a:off x="607970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44"/>
            <p:cNvSpPr/>
            <p:nvPr/>
          </p:nvSpPr>
          <p:spPr>
            <a:xfrm>
              <a:off x="6528215"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44"/>
            <p:cNvSpPr/>
            <p:nvPr/>
          </p:nvSpPr>
          <p:spPr>
            <a:xfrm>
              <a:off x="6976726"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44"/>
            <p:cNvSpPr/>
            <p:nvPr/>
          </p:nvSpPr>
          <p:spPr>
            <a:xfrm>
              <a:off x="7425229"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44"/>
            <p:cNvSpPr/>
            <p:nvPr/>
          </p:nvSpPr>
          <p:spPr>
            <a:xfrm>
              <a:off x="7873740"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44"/>
            <p:cNvSpPr/>
            <p:nvPr/>
          </p:nvSpPr>
          <p:spPr>
            <a:xfrm>
              <a:off x="8322251"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44"/>
            <p:cNvSpPr/>
            <p:nvPr/>
          </p:nvSpPr>
          <p:spPr>
            <a:xfrm>
              <a:off x="8770763" y="3016506"/>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4"/>
            <p:cNvSpPr/>
            <p:nvPr/>
          </p:nvSpPr>
          <p:spPr>
            <a:xfrm>
              <a:off x="3837147"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44"/>
            <p:cNvSpPr/>
            <p:nvPr/>
          </p:nvSpPr>
          <p:spPr>
            <a:xfrm>
              <a:off x="4285658"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44"/>
            <p:cNvSpPr/>
            <p:nvPr/>
          </p:nvSpPr>
          <p:spPr>
            <a:xfrm>
              <a:off x="473416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44"/>
            <p:cNvSpPr/>
            <p:nvPr/>
          </p:nvSpPr>
          <p:spPr>
            <a:xfrm>
              <a:off x="518268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4"/>
            <p:cNvSpPr/>
            <p:nvPr/>
          </p:nvSpPr>
          <p:spPr>
            <a:xfrm>
              <a:off x="5631192"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44"/>
            <p:cNvSpPr/>
            <p:nvPr/>
          </p:nvSpPr>
          <p:spPr>
            <a:xfrm>
              <a:off x="607970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44"/>
            <p:cNvSpPr/>
            <p:nvPr/>
          </p:nvSpPr>
          <p:spPr>
            <a:xfrm>
              <a:off x="6528215"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44"/>
            <p:cNvSpPr/>
            <p:nvPr/>
          </p:nvSpPr>
          <p:spPr>
            <a:xfrm>
              <a:off x="6976726"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44"/>
            <p:cNvSpPr/>
            <p:nvPr/>
          </p:nvSpPr>
          <p:spPr>
            <a:xfrm>
              <a:off x="7425229"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44"/>
            <p:cNvSpPr/>
            <p:nvPr/>
          </p:nvSpPr>
          <p:spPr>
            <a:xfrm>
              <a:off x="7873740"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44"/>
            <p:cNvSpPr/>
            <p:nvPr/>
          </p:nvSpPr>
          <p:spPr>
            <a:xfrm>
              <a:off x="8322251"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44"/>
            <p:cNvSpPr/>
            <p:nvPr/>
          </p:nvSpPr>
          <p:spPr>
            <a:xfrm>
              <a:off x="8770763" y="2588802"/>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44"/>
            <p:cNvSpPr/>
            <p:nvPr/>
          </p:nvSpPr>
          <p:spPr>
            <a:xfrm>
              <a:off x="3837147"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44"/>
            <p:cNvSpPr/>
            <p:nvPr/>
          </p:nvSpPr>
          <p:spPr>
            <a:xfrm>
              <a:off x="4285658"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44"/>
            <p:cNvSpPr/>
            <p:nvPr/>
          </p:nvSpPr>
          <p:spPr>
            <a:xfrm>
              <a:off x="473416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44"/>
            <p:cNvSpPr/>
            <p:nvPr/>
          </p:nvSpPr>
          <p:spPr>
            <a:xfrm>
              <a:off x="518268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44"/>
            <p:cNvSpPr/>
            <p:nvPr/>
          </p:nvSpPr>
          <p:spPr>
            <a:xfrm>
              <a:off x="5631192"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44"/>
            <p:cNvSpPr/>
            <p:nvPr/>
          </p:nvSpPr>
          <p:spPr>
            <a:xfrm>
              <a:off x="607970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4"/>
            <p:cNvSpPr/>
            <p:nvPr/>
          </p:nvSpPr>
          <p:spPr>
            <a:xfrm>
              <a:off x="6528215"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44"/>
            <p:cNvSpPr/>
            <p:nvPr/>
          </p:nvSpPr>
          <p:spPr>
            <a:xfrm>
              <a:off x="6976726"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44"/>
            <p:cNvSpPr/>
            <p:nvPr/>
          </p:nvSpPr>
          <p:spPr>
            <a:xfrm>
              <a:off x="7425229"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44"/>
            <p:cNvSpPr/>
            <p:nvPr/>
          </p:nvSpPr>
          <p:spPr>
            <a:xfrm>
              <a:off x="7873740"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44"/>
            <p:cNvSpPr/>
            <p:nvPr/>
          </p:nvSpPr>
          <p:spPr>
            <a:xfrm>
              <a:off x="8322251"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44"/>
            <p:cNvSpPr/>
            <p:nvPr/>
          </p:nvSpPr>
          <p:spPr>
            <a:xfrm>
              <a:off x="8770763" y="2161098"/>
              <a:ext cx="373200" cy="373200"/>
            </a:xfrm>
            <a:prstGeom prst="ellipse">
              <a:avLst/>
            </a:prstGeom>
            <a:solidFill>
              <a:srgbClr val="DEDEDE">
                <a:alpha val="1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5" name="Google Shape;475;p44"/>
          <p:cNvSpPr/>
          <p:nvPr/>
        </p:nvSpPr>
        <p:spPr>
          <a:xfrm>
            <a:off x="3396590" y="0"/>
            <a:ext cx="3250800" cy="51435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4"/>
          <p:cNvSpPr/>
          <p:nvPr/>
        </p:nvSpPr>
        <p:spPr>
          <a:xfrm>
            <a:off x="0" y="0"/>
            <a:ext cx="3415800" cy="5143500"/>
          </a:xfrm>
          <a:prstGeom prst="rect">
            <a:avLst/>
          </a:prstGeom>
          <a:solidFill>
            <a:schemeClr val="lt1"/>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44"/>
          <p:cNvSpPr/>
          <p:nvPr/>
        </p:nvSpPr>
        <p:spPr>
          <a:xfrm>
            <a:off x="685175" y="2731725"/>
            <a:ext cx="61200" cy="1455300"/>
          </a:xfrm>
          <a:prstGeom prst="rect">
            <a:avLst/>
          </a:prstGeom>
          <a:solidFill>
            <a:srgbClr val="11294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44"/>
          <p:cNvSpPr txBox="1"/>
          <p:nvPr>
            <p:ph type="ctrTitle"/>
          </p:nvPr>
        </p:nvSpPr>
        <p:spPr>
          <a:xfrm>
            <a:off x="992425" y="2536400"/>
            <a:ext cx="3136800" cy="18849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Clr>
                <a:schemeClr val="dk1"/>
              </a:buClr>
              <a:buSzPts val="3600"/>
              <a:buNone/>
              <a:defRPr b="1" sz="3600">
                <a:solidFill>
                  <a:srgbClr val="11294A"/>
                </a:solidFill>
              </a:defRPr>
            </a:lvl1pPr>
            <a:lvl2pPr lvl="1" algn="l">
              <a:lnSpc>
                <a:spcPct val="100000"/>
              </a:lnSpc>
              <a:spcBef>
                <a:spcPts val="0"/>
              </a:spcBef>
              <a:spcAft>
                <a:spcPts val="0"/>
              </a:spcAft>
              <a:buClr>
                <a:schemeClr val="dk1"/>
              </a:buClr>
              <a:buSzPts val="3600"/>
              <a:buNone/>
              <a:defRPr b="1" sz="3600">
                <a:solidFill>
                  <a:srgbClr val="11294A"/>
                </a:solidFill>
              </a:defRPr>
            </a:lvl2pPr>
            <a:lvl3pPr lvl="2" algn="l">
              <a:lnSpc>
                <a:spcPct val="100000"/>
              </a:lnSpc>
              <a:spcBef>
                <a:spcPts val="0"/>
              </a:spcBef>
              <a:spcAft>
                <a:spcPts val="0"/>
              </a:spcAft>
              <a:buClr>
                <a:schemeClr val="dk1"/>
              </a:buClr>
              <a:buSzPts val="3600"/>
              <a:buNone/>
              <a:defRPr b="1" sz="3600">
                <a:solidFill>
                  <a:srgbClr val="11294A"/>
                </a:solidFill>
              </a:defRPr>
            </a:lvl3pPr>
            <a:lvl4pPr lvl="3" algn="l">
              <a:lnSpc>
                <a:spcPct val="100000"/>
              </a:lnSpc>
              <a:spcBef>
                <a:spcPts val="0"/>
              </a:spcBef>
              <a:spcAft>
                <a:spcPts val="0"/>
              </a:spcAft>
              <a:buClr>
                <a:schemeClr val="dk1"/>
              </a:buClr>
              <a:buSzPts val="3600"/>
              <a:buNone/>
              <a:defRPr b="1" sz="3600">
                <a:solidFill>
                  <a:srgbClr val="11294A"/>
                </a:solidFill>
              </a:defRPr>
            </a:lvl4pPr>
            <a:lvl5pPr lvl="4" algn="l">
              <a:lnSpc>
                <a:spcPct val="100000"/>
              </a:lnSpc>
              <a:spcBef>
                <a:spcPts val="0"/>
              </a:spcBef>
              <a:spcAft>
                <a:spcPts val="0"/>
              </a:spcAft>
              <a:buClr>
                <a:schemeClr val="dk1"/>
              </a:buClr>
              <a:buSzPts val="3600"/>
              <a:buNone/>
              <a:defRPr b="1" sz="3600">
                <a:solidFill>
                  <a:srgbClr val="11294A"/>
                </a:solidFill>
              </a:defRPr>
            </a:lvl5pPr>
            <a:lvl6pPr lvl="5" algn="l">
              <a:lnSpc>
                <a:spcPct val="100000"/>
              </a:lnSpc>
              <a:spcBef>
                <a:spcPts val="0"/>
              </a:spcBef>
              <a:spcAft>
                <a:spcPts val="0"/>
              </a:spcAft>
              <a:buClr>
                <a:schemeClr val="dk1"/>
              </a:buClr>
              <a:buSzPts val="3600"/>
              <a:buNone/>
              <a:defRPr b="1" sz="3600">
                <a:solidFill>
                  <a:srgbClr val="11294A"/>
                </a:solidFill>
              </a:defRPr>
            </a:lvl6pPr>
            <a:lvl7pPr lvl="6" algn="l">
              <a:lnSpc>
                <a:spcPct val="100000"/>
              </a:lnSpc>
              <a:spcBef>
                <a:spcPts val="0"/>
              </a:spcBef>
              <a:spcAft>
                <a:spcPts val="0"/>
              </a:spcAft>
              <a:buClr>
                <a:schemeClr val="dk1"/>
              </a:buClr>
              <a:buSzPts val="3600"/>
              <a:buNone/>
              <a:defRPr b="1" sz="3600">
                <a:solidFill>
                  <a:srgbClr val="11294A"/>
                </a:solidFill>
              </a:defRPr>
            </a:lvl7pPr>
            <a:lvl8pPr lvl="7" algn="l">
              <a:lnSpc>
                <a:spcPct val="100000"/>
              </a:lnSpc>
              <a:spcBef>
                <a:spcPts val="0"/>
              </a:spcBef>
              <a:spcAft>
                <a:spcPts val="0"/>
              </a:spcAft>
              <a:buClr>
                <a:schemeClr val="dk1"/>
              </a:buClr>
              <a:buSzPts val="3600"/>
              <a:buNone/>
              <a:defRPr b="1" sz="3600">
                <a:solidFill>
                  <a:srgbClr val="11294A"/>
                </a:solidFill>
              </a:defRPr>
            </a:lvl8pPr>
            <a:lvl9pPr lvl="8" algn="l">
              <a:lnSpc>
                <a:spcPct val="100000"/>
              </a:lnSpc>
              <a:spcBef>
                <a:spcPts val="0"/>
              </a:spcBef>
              <a:spcAft>
                <a:spcPts val="0"/>
              </a:spcAft>
              <a:buClr>
                <a:schemeClr val="dk1"/>
              </a:buClr>
              <a:buSzPts val="3600"/>
              <a:buNone/>
              <a:defRPr b="1" sz="3600">
                <a:solidFill>
                  <a:srgbClr val="11294A"/>
                </a:solidFill>
              </a:defRPr>
            </a:lvl9pPr>
          </a:lstStyle>
          <a:p/>
        </p:txBody>
      </p:sp>
      <p:sp>
        <p:nvSpPr>
          <p:cNvPr id="479" name="Google Shape;479;p44"/>
          <p:cNvSpPr txBox="1"/>
          <p:nvPr>
            <p:ph idx="12" type="sldNum"/>
          </p:nvPr>
        </p:nvSpPr>
        <p:spPr>
          <a:xfrm>
            <a:off x="8472458" y="4706554"/>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chemeClr val="lt1"/>
                </a:solidFill>
              </a:defRPr>
            </a:lvl1pPr>
            <a:lvl2pPr lvl="1" algn="r">
              <a:lnSpc>
                <a:spcPct val="100000"/>
              </a:lnSpc>
              <a:spcAft>
                <a:spcPts val="0"/>
              </a:spcAft>
              <a:buNone/>
              <a:defRPr sz="1000">
                <a:solidFill>
                  <a:schemeClr val="lt1"/>
                </a:solidFill>
              </a:defRPr>
            </a:lvl2pPr>
            <a:lvl3pPr lvl="2" algn="r">
              <a:lnSpc>
                <a:spcPct val="100000"/>
              </a:lnSpc>
              <a:spcAft>
                <a:spcPts val="0"/>
              </a:spcAft>
              <a:buNone/>
              <a:defRPr sz="1000">
                <a:solidFill>
                  <a:schemeClr val="lt1"/>
                </a:solidFill>
              </a:defRPr>
            </a:lvl3pPr>
            <a:lvl4pPr lvl="3" algn="r">
              <a:lnSpc>
                <a:spcPct val="100000"/>
              </a:lnSpc>
              <a:spcAft>
                <a:spcPts val="0"/>
              </a:spcAft>
              <a:buNone/>
              <a:defRPr sz="1000">
                <a:solidFill>
                  <a:schemeClr val="lt1"/>
                </a:solidFill>
              </a:defRPr>
            </a:lvl4pPr>
            <a:lvl5pPr lvl="4" algn="r">
              <a:lnSpc>
                <a:spcPct val="100000"/>
              </a:lnSpc>
              <a:spcAft>
                <a:spcPts val="0"/>
              </a:spcAft>
              <a:buNone/>
              <a:defRPr sz="1000">
                <a:solidFill>
                  <a:schemeClr val="lt1"/>
                </a:solidFill>
              </a:defRPr>
            </a:lvl5pPr>
            <a:lvl6pPr lvl="5" algn="r">
              <a:lnSpc>
                <a:spcPct val="100000"/>
              </a:lnSpc>
              <a:spcAft>
                <a:spcPts val="0"/>
              </a:spcAft>
              <a:buNone/>
              <a:defRPr sz="1000">
                <a:solidFill>
                  <a:schemeClr val="lt1"/>
                </a:solidFill>
              </a:defRPr>
            </a:lvl6pPr>
            <a:lvl7pPr lvl="6" algn="r">
              <a:lnSpc>
                <a:spcPct val="100000"/>
              </a:lnSpc>
              <a:spcAft>
                <a:spcPts val="0"/>
              </a:spcAft>
              <a:buNone/>
              <a:defRPr sz="1000">
                <a:solidFill>
                  <a:schemeClr val="lt1"/>
                </a:solidFill>
              </a:defRPr>
            </a:lvl7pPr>
            <a:lvl8pPr lvl="7" algn="r">
              <a:lnSpc>
                <a:spcPct val="100000"/>
              </a:lnSpc>
              <a:spcAft>
                <a:spcPts val="0"/>
              </a:spcAft>
              <a:buNone/>
              <a:defRPr sz="1000">
                <a:solidFill>
                  <a:schemeClr val="lt1"/>
                </a:solidFill>
              </a:defRPr>
            </a:lvl8pPr>
            <a:lvl9pPr lvl="8"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2">
  <p:cSld name="AUTOLAYOUT_62">
    <p:bg>
      <p:bgPr>
        <a:solidFill>
          <a:srgbClr val="FFFFFF"/>
        </a:solidFill>
      </p:bgPr>
    </p:bg>
    <p:spTree>
      <p:nvGrpSpPr>
        <p:cNvPr id="480" name="Shape 480"/>
        <p:cNvGrpSpPr/>
        <p:nvPr/>
      </p:nvGrpSpPr>
      <p:grpSpPr>
        <a:xfrm>
          <a:off x="0" y="0"/>
          <a:ext cx="0" cy="0"/>
          <a:chOff x="0" y="0"/>
          <a:chExt cx="0" cy="0"/>
        </a:xfrm>
      </p:grpSpPr>
      <p:sp>
        <p:nvSpPr>
          <p:cNvPr id="481" name="Google Shape;481;p45"/>
          <p:cNvSpPr/>
          <p:nvPr/>
        </p:nvSpPr>
        <p:spPr>
          <a:xfrm>
            <a:off x="0" y="0"/>
            <a:ext cx="91440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2" name="Google Shape;482;p45"/>
          <p:cNvCxnSpPr/>
          <p:nvPr/>
        </p:nvCxnSpPr>
        <p:spPr>
          <a:xfrm>
            <a:off x="3334775" y="3484000"/>
            <a:ext cx="282900" cy="0"/>
          </a:xfrm>
          <a:prstGeom prst="straightConnector1">
            <a:avLst/>
          </a:prstGeom>
          <a:noFill/>
          <a:ln cap="flat" cmpd="sng" w="19050">
            <a:solidFill>
              <a:srgbClr val="FFCA28"/>
            </a:solidFill>
            <a:prstDash val="solid"/>
            <a:round/>
            <a:headEnd len="sm" w="sm" type="none"/>
            <a:tailEnd len="sm" w="sm" type="none"/>
          </a:ln>
        </p:spPr>
      </p:cxnSp>
      <p:cxnSp>
        <p:nvCxnSpPr>
          <p:cNvPr id="483" name="Google Shape;483;p45"/>
          <p:cNvCxnSpPr/>
          <p:nvPr/>
        </p:nvCxnSpPr>
        <p:spPr>
          <a:xfrm>
            <a:off x="3334775" y="2053300"/>
            <a:ext cx="282900" cy="0"/>
          </a:xfrm>
          <a:prstGeom prst="straightConnector1">
            <a:avLst/>
          </a:prstGeom>
          <a:noFill/>
          <a:ln cap="flat" cmpd="sng" w="19050">
            <a:solidFill>
              <a:srgbClr val="FFCA28"/>
            </a:solidFill>
            <a:prstDash val="solid"/>
            <a:round/>
            <a:headEnd len="sm" w="sm" type="none"/>
            <a:tailEnd len="sm" w="sm" type="none"/>
          </a:ln>
        </p:spPr>
      </p:cxnSp>
      <p:cxnSp>
        <p:nvCxnSpPr>
          <p:cNvPr id="484" name="Google Shape;484;p45"/>
          <p:cNvCxnSpPr/>
          <p:nvPr/>
        </p:nvCxnSpPr>
        <p:spPr>
          <a:xfrm>
            <a:off x="3334775" y="635225"/>
            <a:ext cx="282900" cy="0"/>
          </a:xfrm>
          <a:prstGeom prst="straightConnector1">
            <a:avLst/>
          </a:prstGeom>
          <a:noFill/>
          <a:ln cap="flat" cmpd="sng" w="19050">
            <a:solidFill>
              <a:srgbClr val="FFCA28"/>
            </a:solidFill>
            <a:prstDash val="solid"/>
            <a:round/>
            <a:headEnd len="sm" w="sm" type="none"/>
            <a:tailEnd len="sm" w="sm" type="none"/>
          </a:ln>
        </p:spPr>
      </p:cxnSp>
      <p:cxnSp>
        <p:nvCxnSpPr>
          <p:cNvPr id="485" name="Google Shape;485;p45"/>
          <p:cNvCxnSpPr/>
          <p:nvPr/>
        </p:nvCxnSpPr>
        <p:spPr>
          <a:xfrm>
            <a:off x="6258200" y="2053300"/>
            <a:ext cx="282900" cy="0"/>
          </a:xfrm>
          <a:prstGeom prst="straightConnector1">
            <a:avLst/>
          </a:prstGeom>
          <a:noFill/>
          <a:ln cap="flat" cmpd="sng" w="19050">
            <a:solidFill>
              <a:srgbClr val="FFCA28"/>
            </a:solidFill>
            <a:prstDash val="solid"/>
            <a:round/>
            <a:headEnd len="sm" w="sm" type="none"/>
            <a:tailEnd len="sm" w="sm" type="none"/>
          </a:ln>
        </p:spPr>
      </p:cxnSp>
      <p:cxnSp>
        <p:nvCxnSpPr>
          <p:cNvPr id="486" name="Google Shape;486;p45"/>
          <p:cNvCxnSpPr/>
          <p:nvPr/>
        </p:nvCxnSpPr>
        <p:spPr>
          <a:xfrm>
            <a:off x="6258200" y="635225"/>
            <a:ext cx="282900" cy="0"/>
          </a:xfrm>
          <a:prstGeom prst="straightConnector1">
            <a:avLst/>
          </a:prstGeom>
          <a:noFill/>
          <a:ln cap="flat" cmpd="sng" w="19050">
            <a:solidFill>
              <a:srgbClr val="FFCA28"/>
            </a:solidFill>
            <a:prstDash val="solid"/>
            <a:round/>
            <a:headEnd len="sm" w="sm" type="none"/>
            <a:tailEnd len="sm" w="sm" type="none"/>
          </a:ln>
        </p:spPr>
      </p:cxnSp>
      <p:sp>
        <p:nvSpPr>
          <p:cNvPr id="487" name="Google Shape;487;p45"/>
          <p:cNvSpPr txBox="1"/>
          <p:nvPr>
            <p:ph type="title"/>
          </p:nvPr>
        </p:nvSpPr>
        <p:spPr>
          <a:xfrm>
            <a:off x="307875" y="477800"/>
            <a:ext cx="2668200" cy="4182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sz="2400">
                <a:solidFill>
                  <a:srgbClr val="FFCA28"/>
                </a:solidFill>
              </a:defRPr>
            </a:lvl1pPr>
            <a:lvl2pPr lvl="1" algn="l">
              <a:lnSpc>
                <a:spcPct val="100000"/>
              </a:lnSpc>
              <a:spcBef>
                <a:spcPts val="0"/>
              </a:spcBef>
              <a:spcAft>
                <a:spcPts val="0"/>
              </a:spcAft>
              <a:buNone/>
              <a:defRPr sz="2400">
                <a:solidFill>
                  <a:srgbClr val="FFCA28"/>
                </a:solidFill>
              </a:defRPr>
            </a:lvl2pPr>
            <a:lvl3pPr lvl="2" algn="l">
              <a:lnSpc>
                <a:spcPct val="100000"/>
              </a:lnSpc>
              <a:spcBef>
                <a:spcPts val="0"/>
              </a:spcBef>
              <a:spcAft>
                <a:spcPts val="0"/>
              </a:spcAft>
              <a:buNone/>
              <a:defRPr sz="2400">
                <a:solidFill>
                  <a:srgbClr val="FFCA28"/>
                </a:solidFill>
              </a:defRPr>
            </a:lvl3pPr>
            <a:lvl4pPr lvl="3" algn="l">
              <a:lnSpc>
                <a:spcPct val="100000"/>
              </a:lnSpc>
              <a:spcBef>
                <a:spcPts val="0"/>
              </a:spcBef>
              <a:spcAft>
                <a:spcPts val="0"/>
              </a:spcAft>
              <a:buNone/>
              <a:defRPr sz="2400">
                <a:solidFill>
                  <a:srgbClr val="FFCA28"/>
                </a:solidFill>
              </a:defRPr>
            </a:lvl4pPr>
            <a:lvl5pPr lvl="4" algn="l">
              <a:lnSpc>
                <a:spcPct val="100000"/>
              </a:lnSpc>
              <a:spcBef>
                <a:spcPts val="0"/>
              </a:spcBef>
              <a:spcAft>
                <a:spcPts val="0"/>
              </a:spcAft>
              <a:buNone/>
              <a:defRPr sz="2400">
                <a:solidFill>
                  <a:srgbClr val="FFCA28"/>
                </a:solidFill>
              </a:defRPr>
            </a:lvl5pPr>
            <a:lvl6pPr lvl="5" algn="l">
              <a:lnSpc>
                <a:spcPct val="100000"/>
              </a:lnSpc>
              <a:spcBef>
                <a:spcPts val="0"/>
              </a:spcBef>
              <a:spcAft>
                <a:spcPts val="0"/>
              </a:spcAft>
              <a:buNone/>
              <a:defRPr sz="2400">
                <a:solidFill>
                  <a:srgbClr val="FFCA28"/>
                </a:solidFill>
              </a:defRPr>
            </a:lvl6pPr>
            <a:lvl7pPr lvl="6" algn="l">
              <a:lnSpc>
                <a:spcPct val="100000"/>
              </a:lnSpc>
              <a:spcBef>
                <a:spcPts val="0"/>
              </a:spcBef>
              <a:spcAft>
                <a:spcPts val="0"/>
              </a:spcAft>
              <a:buNone/>
              <a:defRPr sz="2400">
                <a:solidFill>
                  <a:srgbClr val="FFCA28"/>
                </a:solidFill>
              </a:defRPr>
            </a:lvl7pPr>
            <a:lvl8pPr lvl="7" algn="l">
              <a:lnSpc>
                <a:spcPct val="100000"/>
              </a:lnSpc>
              <a:spcBef>
                <a:spcPts val="0"/>
              </a:spcBef>
              <a:spcAft>
                <a:spcPts val="0"/>
              </a:spcAft>
              <a:buNone/>
              <a:defRPr sz="2400">
                <a:solidFill>
                  <a:srgbClr val="FFCA28"/>
                </a:solidFill>
              </a:defRPr>
            </a:lvl8pPr>
            <a:lvl9pPr lvl="8" algn="l">
              <a:lnSpc>
                <a:spcPct val="100000"/>
              </a:lnSpc>
              <a:spcBef>
                <a:spcPts val="0"/>
              </a:spcBef>
              <a:spcAft>
                <a:spcPts val="0"/>
              </a:spcAft>
              <a:buNone/>
              <a:defRPr sz="2400">
                <a:solidFill>
                  <a:srgbClr val="FFCA28"/>
                </a:solidFill>
              </a:defRPr>
            </a:lvl9pPr>
          </a:lstStyle>
          <a:p/>
        </p:txBody>
      </p:sp>
      <p:sp>
        <p:nvSpPr>
          <p:cNvPr id="488" name="Google Shape;488;p45"/>
          <p:cNvSpPr txBox="1"/>
          <p:nvPr>
            <p:ph idx="1" type="body"/>
          </p:nvPr>
        </p:nvSpPr>
        <p:spPr>
          <a:xfrm>
            <a:off x="3237900" y="654650"/>
            <a:ext cx="2668200" cy="1181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FFFFFF"/>
              </a:buClr>
              <a:buSzPts val="1200"/>
              <a:buChar char="●"/>
              <a:defRPr sz="12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489" name="Google Shape;489;p45"/>
          <p:cNvSpPr txBox="1"/>
          <p:nvPr>
            <p:ph idx="2" type="body"/>
          </p:nvPr>
        </p:nvSpPr>
        <p:spPr>
          <a:xfrm>
            <a:off x="3237900" y="2069325"/>
            <a:ext cx="2668200" cy="1181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FFFFFF"/>
              </a:buClr>
              <a:buSzPts val="1200"/>
              <a:buChar char="●"/>
              <a:defRPr sz="12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490" name="Google Shape;490;p45"/>
          <p:cNvSpPr txBox="1"/>
          <p:nvPr>
            <p:ph idx="3" type="body"/>
          </p:nvPr>
        </p:nvSpPr>
        <p:spPr>
          <a:xfrm>
            <a:off x="3237900" y="3481550"/>
            <a:ext cx="2668200" cy="1181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FFFFFF"/>
              </a:buClr>
              <a:buSzPts val="1200"/>
              <a:buChar char="●"/>
              <a:defRPr sz="12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491" name="Google Shape;491;p45"/>
          <p:cNvSpPr txBox="1"/>
          <p:nvPr>
            <p:ph idx="4" type="body"/>
          </p:nvPr>
        </p:nvSpPr>
        <p:spPr>
          <a:xfrm>
            <a:off x="6167925" y="654650"/>
            <a:ext cx="2668200" cy="1181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FFFFFF"/>
              </a:buClr>
              <a:buSzPts val="1200"/>
              <a:buChar char="●"/>
              <a:defRPr sz="12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492" name="Google Shape;492;p45"/>
          <p:cNvSpPr txBox="1"/>
          <p:nvPr>
            <p:ph idx="5" type="body"/>
          </p:nvPr>
        </p:nvSpPr>
        <p:spPr>
          <a:xfrm>
            <a:off x="6167925" y="2069325"/>
            <a:ext cx="2668200" cy="11817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FFFFFF"/>
              </a:buClr>
              <a:buSzPts val="1200"/>
              <a:buChar char="●"/>
              <a:defRPr sz="12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493" name="Google Shape;493;p4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4">
  <p:cSld name="AUTOLAYOUT_63">
    <p:bg>
      <p:bgPr>
        <a:solidFill>
          <a:srgbClr val="FFFFFF"/>
        </a:solidFill>
      </p:bgPr>
    </p:bg>
    <p:spTree>
      <p:nvGrpSpPr>
        <p:cNvPr id="494" name="Shape 494"/>
        <p:cNvGrpSpPr/>
        <p:nvPr/>
      </p:nvGrpSpPr>
      <p:grpSpPr>
        <a:xfrm>
          <a:off x="0" y="0"/>
          <a:ext cx="0" cy="0"/>
          <a:chOff x="0" y="0"/>
          <a:chExt cx="0" cy="0"/>
        </a:xfrm>
      </p:grpSpPr>
      <p:sp>
        <p:nvSpPr>
          <p:cNvPr id="495" name="Google Shape;495;p46"/>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46"/>
          <p:cNvSpPr/>
          <p:nvPr/>
        </p:nvSpPr>
        <p:spPr>
          <a:xfrm>
            <a:off x="0" y="0"/>
            <a:ext cx="35352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46"/>
          <p:cNvSpPr/>
          <p:nvPr/>
        </p:nvSpPr>
        <p:spPr>
          <a:xfrm>
            <a:off x="410882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46"/>
          <p:cNvSpPr/>
          <p:nvPr/>
        </p:nvSpPr>
        <p:spPr>
          <a:xfrm>
            <a:off x="6529975" y="6365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46"/>
          <p:cNvSpPr/>
          <p:nvPr/>
        </p:nvSpPr>
        <p:spPr>
          <a:xfrm>
            <a:off x="4108825" y="28282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46"/>
          <p:cNvSpPr/>
          <p:nvPr/>
        </p:nvSpPr>
        <p:spPr>
          <a:xfrm>
            <a:off x="6529975" y="2828200"/>
            <a:ext cx="1944900" cy="57900"/>
          </a:xfrm>
          <a:prstGeom prst="rect">
            <a:avLst/>
          </a:prstGeom>
          <a:solidFill>
            <a:srgbClr val="E0E0E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46"/>
          <p:cNvSpPr/>
          <p:nvPr/>
        </p:nvSpPr>
        <p:spPr>
          <a:xfrm>
            <a:off x="388425" y="636500"/>
            <a:ext cx="2789700" cy="57900"/>
          </a:xfrm>
          <a:prstGeom prst="rect">
            <a:avLst/>
          </a:prstGeom>
          <a:solidFill>
            <a:srgbClr val="FF9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46"/>
          <p:cNvSpPr txBox="1"/>
          <p:nvPr>
            <p:ph type="title"/>
          </p:nvPr>
        </p:nvSpPr>
        <p:spPr>
          <a:xfrm>
            <a:off x="311400" y="770525"/>
            <a:ext cx="2866800" cy="37536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None/>
              <a:defRPr b="1" sz="2600">
                <a:solidFill>
                  <a:srgbClr val="FFFFFF"/>
                </a:solidFill>
              </a:defRPr>
            </a:lvl1pPr>
            <a:lvl2pPr lvl="1" algn="l">
              <a:lnSpc>
                <a:spcPct val="100000"/>
              </a:lnSpc>
              <a:spcBef>
                <a:spcPts val="0"/>
              </a:spcBef>
              <a:spcAft>
                <a:spcPts val="0"/>
              </a:spcAft>
              <a:buNone/>
              <a:defRPr b="1" sz="2600">
                <a:solidFill>
                  <a:srgbClr val="FFFFFF"/>
                </a:solidFill>
              </a:defRPr>
            </a:lvl2pPr>
            <a:lvl3pPr lvl="2" algn="l">
              <a:lnSpc>
                <a:spcPct val="100000"/>
              </a:lnSpc>
              <a:spcBef>
                <a:spcPts val="0"/>
              </a:spcBef>
              <a:spcAft>
                <a:spcPts val="0"/>
              </a:spcAft>
              <a:buNone/>
              <a:defRPr b="1" sz="2600">
                <a:solidFill>
                  <a:srgbClr val="FFFFFF"/>
                </a:solidFill>
              </a:defRPr>
            </a:lvl3pPr>
            <a:lvl4pPr lvl="3" algn="l">
              <a:lnSpc>
                <a:spcPct val="100000"/>
              </a:lnSpc>
              <a:spcBef>
                <a:spcPts val="0"/>
              </a:spcBef>
              <a:spcAft>
                <a:spcPts val="0"/>
              </a:spcAft>
              <a:buNone/>
              <a:defRPr b="1" sz="2600">
                <a:solidFill>
                  <a:srgbClr val="FFFFFF"/>
                </a:solidFill>
              </a:defRPr>
            </a:lvl4pPr>
            <a:lvl5pPr lvl="4" algn="l">
              <a:lnSpc>
                <a:spcPct val="100000"/>
              </a:lnSpc>
              <a:spcBef>
                <a:spcPts val="0"/>
              </a:spcBef>
              <a:spcAft>
                <a:spcPts val="0"/>
              </a:spcAft>
              <a:buNone/>
              <a:defRPr b="1" sz="2600">
                <a:solidFill>
                  <a:srgbClr val="FFFFFF"/>
                </a:solidFill>
              </a:defRPr>
            </a:lvl5pPr>
            <a:lvl6pPr lvl="5" algn="l">
              <a:lnSpc>
                <a:spcPct val="100000"/>
              </a:lnSpc>
              <a:spcBef>
                <a:spcPts val="0"/>
              </a:spcBef>
              <a:spcAft>
                <a:spcPts val="0"/>
              </a:spcAft>
              <a:buNone/>
              <a:defRPr b="1" sz="2600">
                <a:solidFill>
                  <a:srgbClr val="FFFFFF"/>
                </a:solidFill>
              </a:defRPr>
            </a:lvl6pPr>
            <a:lvl7pPr lvl="6" algn="l">
              <a:lnSpc>
                <a:spcPct val="100000"/>
              </a:lnSpc>
              <a:spcBef>
                <a:spcPts val="0"/>
              </a:spcBef>
              <a:spcAft>
                <a:spcPts val="0"/>
              </a:spcAft>
              <a:buNone/>
              <a:defRPr b="1" sz="2600">
                <a:solidFill>
                  <a:srgbClr val="FFFFFF"/>
                </a:solidFill>
              </a:defRPr>
            </a:lvl7pPr>
            <a:lvl8pPr lvl="7" algn="l">
              <a:lnSpc>
                <a:spcPct val="100000"/>
              </a:lnSpc>
              <a:spcBef>
                <a:spcPts val="0"/>
              </a:spcBef>
              <a:spcAft>
                <a:spcPts val="0"/>
              </a:spcAft>
              <a:buNone/>
              <a:defRPr b="1" sz="2600">
                <a:solidFill>
                  <a:srgbClr val="FFFFFF"/>
                </a:solidFill>
              </a:defRPr>
            </a:lvl8pPr>
            <a:lvl9pPr lvl="8" algn="l">
              <a:lnSpc>
                <a:spcPct val="100000"/>
              </a:lnSpc>
              <a:spcBef>
                <a:spcPts val="0"/>
              </a:spcBef>
              <a:spcAft>
                <a:spcPts val="0"/>
              </a:spcAft>
              <a:buNone/>
              <a:defRPr b="1" sz="2600">
                <a:solidFill>
                  <a:srgbClr val="FFFFFF"/>
                </a:solidFill>
              </a:defRPr>
            </a:lvl9pPr>
          </a:lstStyle>
          <a:p/>
        </p:txBody>
      </p:sp>
      <p:sp>
        <p:nvSpPr>
          <p:cNvPr id="503" name="Google Shape;503;p46"/>
          <p:cNvSpPr txBox="1"/>
          <p:nvPr>
            <p:ph idx="1" type="body"/>
          </p:nvPr>
        </p:nvSpPr>
        <p:spPr>
          <a:xfrm>
            <a:off x="4024825" y="694325"/>
            <a:ext cx="2143800" cy="17004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504" name="Google Shape;504;p46"/>
          <p:cNvSpPr txBox="1"/>
          <p:nvPr>
            <p:ph idx="2" type="body"/>
          </p:nvPr>
        </p:nvSpPr>
        <p:spPr>
          <a:xfrm>
            <a:off x="6430525" y="694325"/>
            <a:ext cx="2143800" cy="17004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505" name="Google Shape;505;p46"/>
          <p:cNvSpPr txBox="1"/>
          <p:nvPr>
            <p:ph idx="3" type="body"/>
          </p:nvPr>
        </p:nvSpPr>
        <p:spPr>
          <a:xfrm>
            <a:off x="4024825" y="2886100"/>
            <a:ext cx="2143800" cy="17004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506" name="Google Shape;506;p46"/>
          <p:cNvSpPr txBox="1"/>
          <p:nvPr>
            <p:ph idx="4" type="body"/>
          </p:nvPr>
        </p:nvSpPr>
        <p:spPr>
          <a:xfrm>
            <a:off x="6430525" y="2886100"/>
            <a:ext cx="2143800" cy="1700400"/>
          </a:xfrm>
          <a:prstGeom prst="rect">
            <a:avLst/>
          </a:prstGeom>
          <a:noFill/>
        </p:spPr>
        <p:txBody>
          <a:bodyPr anchorCtr="0" anchor="t" bIns="91425" lIns="91425" spcFirstLastPara="1" rIns="91425" wrap="square" tIns="91425">
            <a:normAutofit/>
          </a:bodyPr>
          <a:lstStyle>
            <a:lvl1pPr indent="-304800" lvl="0" marL="457200" algn="l">
              <a:lnSpc>
                <a:spcPct val="115000"/>
              </a:lnSpc>
              <a:spcBef>
                <a:spcPts val="0"/>
              </a:spcBef>
              <a:spcAft>
                <a:spcPts val="0"/>
              </a:spcAft>
              <a:buClr>
                <a:srgbClr val="434343"/>
              </a:buClr>
              <a:buSzPts val="1200"/>
              <a:buChar char="●"/>
              <a:defRPr sz="1200">
                <a:solidFill>
                  <a:srgbClr val="434343"/>
                </a:solidFill>
              </a:defRPr>
            </a:lvl1pPr>
            <a:lvl2pPr indent="-304800" lvl="1" marL="914400" algn="l">
              <a:lnSpc>
                <a:spcPct val="115000"/>
              </a:lnSpc>
              <a:spcBef>
                <a:spcPts val="0"/>
              </a:spcBef>
              <a:spcAft>
                <a:spcPts val="0"/>
              </a:spcAft>
              <a:buClr>
                <a:srgbClr val="434343"/>
              </a:buClr>
              <a:buSzPts val="1200"/>
              <a:buChar char="○"/>
              <a:defRPr sz="1200">
                <a:solidFill>
                  <a:srgbClr val="434343"/>
                </a:solidFill>
              </a:defRPr>
            </a:lvl2pPr>
            <a:lvl3pPr indent="-304800" lvl="2" marL="1371600" algn="l">
              <a:lnSpc>
                <a:spcPct val="115000"/>
              </a:lnSpc>
              <a:spcBef>
                <a:spcPts val="0"/>
              </a:spcBef>
              <a:spcAft>
                <a:spcPts val="0"/>
              </a:spcAft>
              <a:buClr>
                <a:srgbClr val="434343"/>
              </a:buClr>
              <a:buSzPts val="1200"/>
              <a:buChar char="■"/>
              <a:defRPr sz="1200">
                <a:solidFill>
                  <a:srgbClr val="434343"/>
                </a:solidFill>
              </a:defRPr>
            </a:lvl3pPr>
            <a:lvl4pPr indent="-304800" lvl="3" marL="1828800" algn="l">
              <a:lnSpc>
                <a:spcPct val="115000"/>
              </a:lnSpc>
              <a:spcBef>
                <a:spcPts val="0"/>
              </a:spcBef>
              <a:spcAft>
                <a:spcPts val="0"/>
              </a:spcAft>
              <a:buClr>
                <a:srgbClr val="434343"/>
              </a:buClr>
              <a:buSzPts val="1200"/>
              <a:buChar char="●"/>
              <a:defRPr sz="1200">
                <a:solidFill>
                  <a:srgbClr val="434343"/>
                </a:solidFill>
              </a:defRPr>
            </a:lvl4pPr>
            <a:lvl5pPr indent="-304800" lvl="4" marL="2286000" algn="l">
              <a:lnSpc>
                <a:spcPct val="115000"/>
              </a:lnSpc>
              <a:spcBef>
                <a:spcPts val="0"/>
              </a:spcBef>
              <a:spcAft>
                <a:spcPts val="0"/>
              </a:spcAft>
              <a:buClr>
                <a:srgbClr val="434343"/>
              </a:buClr>
              <a:buSzPts val="1200"/>
              <a:buChar char="○"/>
              <a:defRPr sz="1200">
                <a:solidFill>
                  <a:srgbClr val="434343"/>
                </a:solidFill>
              </a:defRPr>
            </a:lvl5pPr>
            <a:lvl6pPr indent="-304800" lvl="5" marL="2743200" algn="l">
              <a:lnSpc>
                <a:spcPct val="115000"/>
              </a:lnSpc>
              <a:spcBef>
                <a:spcPts val="0"/>
              </a:spcBef>
              <a:spcAft>
                <a:spcPts val="0"/>
              </a:spcAft>
              <a:buClr>
                <a:srgbClr val="434343"/>
              </a:buClr>
              <a:buSzPts val="1200"/>
              <a:buChar char="■"/>
              <a:defRPr sz="1200">
                <a:solidFill>
                  <a:srgbClr val="434343"/>
                </a:solidFill>
              </a:defRPr>
            </a:lvl6pPr>
            <a:lvl7pPr indent="-304800" lvl="6" marL="3200400" algn="l">
              <a:lnSpc>
                <a:spcPct val="115000"/>
              </a:lnSpc>
              <a:spcBef>
                <a:spcPts val="0"/>
              </a:spcBef>
              <a:spcAft>
                <a:spcPts val="0"/>
              </a:spcAft>
              <a:buClr>
                <a:srgbClr val="434343"/>
              </a:buClr>
              <a:buSzPts val="1200"/>
              <a:buChar char="●"/>
              <a:defRPr sz="1200">
                <a:solidFill>
                  <a:srgbClr val="434343"/>
                </a:solidFill>
              </a:defRPr>
            </a:lvl7pPr>
            <a:lvl8pPr indent="-304800" lvl="7" marL="3657600" algn="l">
              <a:lnSpc>
                <a:spcPct val="115000"/>
              </a:lnSpc>
              <a:spcBef>
                <a:spcPts val="0"/>
              </a:spcBef>
              <a:spcAft>
                <a:spcPts val="0"/>
              </a:spcAft>
              <a:buClr>
                <a:srgbClr val="434343"/>
              </a:buClr>
              <a:buSzPts val="1200"/>
              <a:buChar char="○"/>
              <a:defRPr sz="1200">
                <a:solidFill>
                  <a:srgbClr val="434343"/>
                </a:solidFill>
              </a:defRPr>
            </a:lvl8pPr>
            <a:lvl9pPr indent="-304800" lvl="8" marL="4114800" algn="l">
              <a:lnSpc>
                <a:spcPct val="115000"/>
              </a:lnSpc>
              <a:spcBef>
                <a:spcPts val="0"/>
              </a:spcBef>
              <a:spcAft>
                <a:spcPts val="0"/>
              </a:spcAft>
              <a:buClr>
                <a:srgbClr val="434343"/>
              </a:buClr>
              <a:buSzPts val="1200"/>
              <a:buChar char="■"/>
              <a:defRPr sz="1200">
                <a:solidFill>
                  <a:srgbClr val="434343"/>
                </a:solidFill>
              </a:defRPr>
            </a:lvl9pPr>
          </a:lstStyle>
          <a:p/>
        </p:txBody>
      </p:sp>
      <p:sp>
        <p:nvSpPr>
          <p:cNvPr id="507" name="Google Shape;507;p4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616161"/>
                </a:solidFill>
              </a:defRPr>
            </a:lvl1pPr>
            <a:lvl2pPr lvl="1" algn="r">
              <a:lnSpc>
                <a:spcPct val="100000"/>
              </a:lnSpc>
              <a:spcAft>
                <a:spcPts val="0"/>
              </a:spcAft>
              <a:buNone/>
              <a:defRPr sz="1000">
                <a:solidFill>
                  <a:srgbClr val="616161"/>
                </a:solidFill>
              </a:defRPr>
            </a:lvl2pPr>
            <a:lvl3pPr lvl="2" algn="r">
              <a:lnSpc>
                <a:spcPct val="100000"/>
              </a:lnSpc>
              <a:spcAft>
                <a:spcPts val="0"/>
              </a:spcAft>
              <a:buNone/>
              <a:defRPr sz="1000">
                <a:solidFill>
                  <a:srgbClr val="616161"/>
                </a:solidFill>
              </a:defRPr>
            </a:lvl3pPr>
            <a:lvl4pPr lvl="3" algn="r">
              <a:lnSpc>
                <a:spcPct val="100000"/>
              </a:lnSpc>
              <a:spcAft>
                <a:spcPts val="0"/>
              </a:spcAft>
              <a:buNone/>
              <a:defRPr sz="1000">
                <a:solidFill>
                  <a:srgbClr val="616161"/>
                </a:solidFill>
              </a:defRPr>
            </a:lvl4pPr>
            <a:lvl5pPr lvl="4" algn="r">
              <a:lnSpc>
                <a:spcPct val="100000"/>
              </a:lnSpc>
              <a:spcAft>
                <a:spcPts val="0"/>
              </a:spcAft>
              <a:buNone/>
              <a:defRPr sz="1000">
                <a:solidFill>
                  <a:srgbClr val="616161"/>
                </a:solidFill>
              </a:defRPr>
            </a:lvl5pPr>
            <a:lvl6pPr lvl="5" algn="r">
              <a:lnSpc>
                <a:spcPct val="100000"/>
              </a:lnSpc>
              <a:spcAft>
                <a:spcPts val="0"/>
              </a:spcAft>
              <a:buNone/>
              <a:defRPr sz="1000">
                <a:solidFill>
                  <a:srgbClr val="616161"/>
                </a:solidFill>
              </a:defRPr>
            </a:lvl6pPr>
            <a:lvl7pPr lvl="6" algn="r">
              <a:lnSpc>
                <a:spcPct val="100000"/>
              </a:lnSpc>
              <a:spcAft>
                <a:spcPts val="0"/>
              </a:spcAft>
              <a:buNone/>
              <a:defRPr sz="1000">
                <a:solidFill>
                  <a:srgbClr val="616161"/>
                </a:solidFill>
              </a:defRPr>
            </a:lvl7pPr>
            <a:lvl8pPr lvl="7" algn="r">
              <a:lnSpc>
                <a:spcPct val="100000"/>
              </a:lnSpc>
              <a:spcAft>
                <a:spcPts val="0"/>
              </a:spcAft>
              <a:buNone/>
              <a:defRPr sz="1000">
                <a:solidFill>
                  <a:srgbClr val="616161"/>
                </a:solidFill>
              </a:defRPr>
            </a:lvl8pPr>
            <a:lvl9pPr lvl="8" algn="r">
              <a:lnSpc>
                <a:spcPct val="100000"/>
              </a:lnSpc>
              <a:spcAft>
                <a:spcPts val="0"/>
              </a:spcAft>
              <a:buNone/>
              <a:defRPr sz="1000">
                <a:solidFill>
                  <a:srgbClr val="61616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5">
  <p:cSld name="AUTOLAYOUT_64">
    <p:bg>
      <p:bgPr>
        <a:solidFill>
          <a:srgbClr val="37474F"/>
        </a:solidFill>
      </p:bgPr>
    </p:bg>
    <p:spTree>
      <p:nvGrpSpPr>
        <p:cNvPr id="508" name="Shape 508"/>
        <p:cNvGrpSpPr/>
        <p:nvPr/>
      </p:nvGrpSpPr>
      <p:grpSpPr>
        <a:xfrm>
          <a:off x="0" y="0"/>
          <a:ext cx="0" cy="0"/>
          <a:chOff x="0" y="0"/>
          <a:chExt cx="0" cy="0"/>
        </a:xfrm>
      </p:grpSpPr>
      <p:sp>
        <p:nvSpPr>
          <p:cNvPr id="509" name="Google Shape;509;p47"/>
          <p:cNvSpPr/>
          <p:nvPr/>
        </p:nvSpPr>
        <p:spPr>
          <a:xfrm>
            <a:off x="0" y="0"/>
            <a:ext cx="9144000" cy="5143500"/>
          </a:xfrm>
          <a:prstGeom prst="rect">
            <a:avLst/>
          </a:prstGeom>
          <a:solidFill>
            <a:srgbClr val="37474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47"/>
          <p:cNvSpPr/>
          <p:nvPr/>
        </p:nvSpPr>
        <p:spPr>
          <a:xfrm>
            <a:off x="0" y="0"/>
            <a:ext cx="4568400" cy="5143500"/>
          </a:xfrm>
          <a:prstGeom prst="rect">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47"/>
          <p:cNvSpPr/>
          <p:nvPr/>
        </p:nvSpPr>
        <p:spPr>
          <a:xfrm>
            <a:off x="6795047" y="584570"/>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47"/>
          <p:cNvSpPr/>
          <p:nvPr/>
        </p:nvSpPr>
        <p:spPr>
          <a:xfrm>
            <a:off x="6795047" y="4415195"/>
            <a:ext cx="143700" cy="143700"/>
          </a:xfrm>
          <a:prstGeom prst="ellipse">
            <a:avLst/>
          </a:prstGeom>
          <a:no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13" name="Google Shape;513;p47"/>
          <p:cNvCxnSpPr/>
          <p:nvPr/>
        </p:nvCxnSpPr>
        <p:spPr>
          <a:xfrm>
            <a:off x="4895600" y="656926"/>
            <a:ext cx="3942600" cy="0"/>
          </a:xfrm>
          <a:prstGeom prst="straightConnector1">
            <a:avLst/>
          </a:prstGeom>
          <a:noFill/>
          <a:ln cap="flat" cmpd="sng" w="9525">
            <a:solidFill>
              <a:srgbClr val="FFFFFF"/>
            </a:solidFill>
            <a:prstDash val="solid"/>
            <a:round/>
            <a:headEnd len="sm" w="sm" type="none"/>
            <a:tailEnd len="sm" w="sm" type="none"/>
          </a:ln>
        </p:spPr>
      </p:cxnSp>
      <p:cxnSp>
        <p:nvCxnSpPr>
          <p:cNvPr id="514" name="Google Shape;514;p47"/>
          <p:cNvCxnSpPr/>
          <p:nvPr/>
        </p:nvCxnSpPr>
        <p:spPr>
          <a:xfrm>
            <a:off x="4895600" y="4487700"/>
            <a:ext cx="3942600" cy="0"/>
          </a:xfrm>
          <a:prstGeom prst="straightConnector1">
            <a:avLst/>
          </a:prstGeom>
          <a:noFill/>
          <a:ln cap="flat" cmpd="sng" w="9525">
            <a:solidFill>
              <a:srgbClr val="FFFFFF"/>
            </a:solidFill>
            <a:prstDash val="solid"/>
            <a:round/>
            <a:headEnd len="sm" w="sm" type="none"/>
            <a:tailEnd len="sm" w="sm" type="none"/>
          </a:ln>
        </p:spPr>
      </p:cxnSp>
      <p:sp>
        <p:nvSpPr>
          <p:cNvPr id="515" name="Google Shape;515;p47"/>
          <p:cNvSpPr txBox="1"/>
          <p:nvPr>
            <p:ph type="title"/>
          </p:nvPr>
        </p:nvSpPr>
        <p:spPr>
          <a:xfrm>
            <a:off x="312850" y="1069200"/>
            <a:ext cx="3942600" cy="3005100"/>
          </a:xfrm>
          <a:prstGeom prst="rect">
            <a:avLst/>
          </a:prstGeom>
          <a:noFill/>
        </p:spPr>
        <p:txBody>
          <a:bodyPr anchorCtr="0" anchor="ctr" bIns="91425" lIns="91425" spcFirstLastPara="1" rIns="91425" wrap="square" tIns="91425">
            <a:normAutofit/>
          </a:bodyPr>
          <a:lstStyle>
            <a:lvl1pPr lvl="0" algn="ctr">
              <a:lnSpc>
                <a:spcPct val="100000"/>
              </a:lnSpc>
              <a:spcBef>
                <a:spcPts val="0"/>
              </a:spcBef>
              <a:spcAft>
                <a:spcPts val="0"/>
              </a:spcAft>
              <a:buClr>
                <a:srgbClr val="FFFFFF"/>
              </a:buClr>
              <a:buSzPts val="3000"/>
              <a:buNone/>
              <a:defRPr sz="3000">
                <a:solidFill>
                  <a:srgbClr val="FFFFFF"/>
                </a:solidFill>
              </a:defRPr>
            </a:lvl1pPr>
            <a:lvl2pPr lvl="1" algn="ctr">
              <a:lnSpc>
                <a:spcPct val="100000"/>
              </a:lnSpc>
              <a:spcBef>
                <a:spcPts val="0"/>
              </a:spcBef>
              <a:spcAft>
                <a:spcPts val="0"/>
              </a:spcAft>
              <a:buClr>
                <a:srgbClr val="FFFFFF"/>
              </a:buClr>
              <a:buSzPts val="3000"/>
              <a:buNone/>
              <a:defRPr sz="3000">
                <a:solidFill>
                  <a:srgbClr val="FFFFFF"/>
                </a:solidFill>
              </a:defRPr>
            </a:lvl2pPr>
            <a:lvl3pPr lvl="2" algn="ctr">
              <a:lnSpc>
                <a:spcPct val="100000"/>
              </a:lnSpc>
              <a:spcBef>
                <a:spcPts val="0"/>
              </a:spcBef>
              <a:spcAft>
                <a:spcPts val="0"/>
              </a:spcAft>
              <a:buClr>
                <a:srgbClr val="FFFFFF"/>
              </a:buClr>
              <a:buSzPts val="3000"/>
              <a:buNone/>
              <a:defRPr sz="3000">
                <a:solidFill>
                  <a:srgbClr val="FFFFFF"/>
                </a:solidFill>
              </a:defRPr>
            </a:lvl3pPr>
            <a:lvl4pPr lvl="3" algn="ctr">
              <a:lnSpc>
                <a:spcPct val="100000"/>
              </a:lnSpc>
              <a:spcBef>
                <a:spcPts val="0"/>
              </a:spcBef>
              <a:spcAft>
                <a:spcPts val="0"/>
              </a:spcAft>
              <a:buClr>
                <a:srgbClr val="FFFFFF"/>
              </a:buClr>
              <a:buSzPts val="3000"/>
              <a:buNone/>
              <a:defRPr sz="3000">
                <a:solidFill>
                  <a:srgbClr val="FFFFFF"/>
                </a:solidFill>
              </a:defRPr>
            </a:lvl4pPr>
            <a:lvl5pPr lvl="4" algn="ctr">
              <a:lnSpc>
                <a:spcPct val="100000"/>
              </a:lnSpc>
              <a:spcBef>
                <a:spcPts val="0"/>
              </a:spcBef>
              <a:spcAft>
                <a:spcPts val="0"/>
              </a:spcAft>
              <a:buClr>
                <a:srgbClr val="FFFFFF"/>
              </a:buClr>
              <a:buSzPts val="3000"/>
              <a:buNone/>
              <a:defRPr sz="3000">
                <a:solidFill>
                  <a:srgbClr val="FFFFFF"/>
                </a:solidFill>
              </a:defRPr>
            </a:lvl5pPr>
            <a:lvl6pPr lvl="5" algn="ctr">
              <a:lnSpc>
                <a:spcPct val="100000"/>
              </a:lnSpc>
              <a:spcBef>
                <a:spcPts val="0"/>
              </a:spcBef>
              <a:spcAft>
                <a:spcPts val="0"/>
              </a:spcAft>
              <a:buClr>
                <a:srgbClr val="FFFFFF"/>
              </a:buClr>
              <a:buSzPts val="3000"/>
              <a:buNone/>
              <a:defRPr sz="3000">
                <a:solidFill>
                  <a:srgbClr val="FFFFFF"/>
                </a:solidFill>
              </a:defRPr>
            </a:lvl6pPr>
            <a:lvl7pPr lvl="6" algn="ctr">
              <a:lnSpc>
                <a:spcPct val="100000"/>
              </a:lnSpc>
              <a:spcBef>
                <a:spcPts val="0"/>
              </a:spcBef>
              <a:spcAft>
                <a:spcPts val="0"/>
              </a:spcAft>
              <a:buClr>
                <a:srgbClr val="FFFFFF"/>
              </a:buClr>
              <a:buSzPts val="3000"/>
              <a:buNone/>
              <a:defRPr sz="3000">
                <a:solidFill>
                  <a:srgbClr val="FFFFFF"/>
                </a:solidFill>
              </a:defRPr>
            </a:lvl7pPr>
            <a:lvl8pPr lvl="7" algn="ctr">
              <a:lnSpc>
                <a:spcPct val="100000"/>
              </a:lnSpc>
              <a:spcBef>
                <a:spcPts val="0"/>
              </a:spcBef>
              <a:spcAft>
                <a:spcPts val="0"/>
              </a:spcAft>
              <a:buClr>
                <a:srgbClr val="FFFFFF"/>
              </a:buClr>
              <a:buSzPts val="3000"/>
              <a:buNone/>
              <a:defRPr sz="3000">
                <a:solidFill>
                  <a:srgbClr val="FFFFFF"/>
                </a:solidFill>
              </a:defRPr>
            </a:lvl8pPr>
            <a:lvl9pPr lvl="8" algn="ctr">
              <a:lnSpc>
                <a:spcPct val="100000"/>
              </a:lnSpc>
              <a:spcBef>
                <a:spcPts val="0"/>
              </a:spcBef>
              <a:spcAft>
                <a:spcPts val="0"/>
              </a:spcAft>
              <a:buClr>
                <a:srgbClr val="FFFFFF"/>
              </a:buClr>
              <a:buSzPts val="3000"/>
              <a:buNone/>
              <a:defRPr sz="3000">
                <a:solidFill>
                  <a:srgbClr val="FFFFFF"/>
                </a:solidFill>
              </a:defRPr>
            </a:lvl9pPr>
          </a:lstStyle>
          <a:p/>
        </p:txBody>
      </p:sp>
      <p:sp>
        <p:nvSpPr>
          <p:cNvPr id="516" name="Google Shape;516;p47"/>
          <p:cNvSpPr txBox="1"/>
          <p:nvPr>
            <p:ph idx="1" type="body"/>
          </p:nvPr>
        </p:nvSpPr>
        <p:spPr>
          <a:xfrm>
            <a:off x="4891175" y="1069200"/>
            <a:ext cx="3942600" cy="3005100"/>
          </a:xfrm>
          <a:prstGeom prst="rect">
            <a:avLst/>
          </a:prstGeom>
          <a:noFill/>
        </p:spPr>
        <p:txBody>
          <a:bodyPr anchorCtr="0" anchor="ctr" bIns="91425" lIns="91425" spcFirstLastPara="1" rIns="91425" wrap="square" tIns="91425">
            <a:normAutofit/>
          </a:bodyPr>
          <a:lstStyle>
            <a:lvl1pPr indent="-317500" lvl="0" marL="457200" algn="l">
              <a:lnSpc>
                <a:spcPct val="115000"/>
              </a:lnSpc>
              <a:spcBef>
                <a:spcPts val="0"/>
              </a:spcBef>
              <a:spcAft>
                <a:spcPts val="0"/>
              </a:spcAft>
              <a:buClr>
                <a:srgbClr val="FFFFFF"/>
              </a:buClr>
              <a:buSzPts val="1400"/>
              <a:buChar char="●"/>
              <a:defRPr sz="1400">
                <a:solidFill>
                  <a:srgbClr val="FFFFFF"/>
                </a:solidFill>
              </a:defRPr>
            </a:lvl1pPr>
            <a:lvl2pPr indent="-304800" lvl="1" marL="914400" algn="l">
              <a:lnSpc>
                <a:spcPct val="115000"/>
              </a:lnSpc>
              <a:spcBef>
                <a:spcPts val="0"/>
              </a:spcBef>
              <a:spcAft>
                <a:spcPts val="0"/>
              </a:spcAft>
              <a:buClr>
                <a:srgbClr val="FFFFFF"/>
              </a:buClr>
              <a:buSzPts val="1200"/>
              <a:buChar char="○"/>
              <a:defRPr sz="1200">
                <a:solidFill>
                  <a:srgbClr val="FFFFFF"/>
                </a:solidFill>
              </a:defRPr>
            </a:lvl2pPr>
            <a:lvl3pPr indent="-304800" lvl="2" marL="1371600" algn="l">
              <a:lnSpc>
                <a:spcPct val="115000"/>
              </a:lnSpc>
              <a:spcBef>
                <a:spcPts val="0"/>
              </a:spcBef>
              <a:spcAft>
                <a:spcPts val="0"/>
              </a:spcAft>
              <a:buClr>
                <a:srgbClr val="FFFFFF"/>
              </a:buClr>
              <a:buSzPts val="1200"/>
              <a:buChar char="■"/>
              <a:defRPr sz="1200">
                <a:solidFill>
                  <a:srgbClr val="FFFFFF"/>
                </a:solidFill>
              </a:defRPr>
            </a:lvl3pPr>
            <a:lvl4pPr indent="-304800" lvl="3" marL="1828800" algn="l">
              <a:lnSpc>
                <a:spcPct val="115000"/>
              </a:lnSpc>
              <a:spcBef>
                <a:spcPts val="0"/>
              </a:spcBef>
              <a:spcAft>
                <a:spcPts val="0"/>
              </a:spcAft>
              <a:buClr>
                <a:srgbClr val="FFFFFF"/>
              </a:buClr>
              <a:buSzPts val="1200"/>
              <a:buChar char="●"/>
              <a:defRPr sz="1200">
                <a:solidFill>
                  <a:srgbClr val="FFFFFF"/>
                </a:solidFill>
              </a:defRPr>
            </a:lvl4pPr>
            <a:lvl5pPr indent="-304800" lvl="4" marL="2286000" algn="l">
              <a:lnSpc>
                <a:spcPct val="115000"/>
              </a:lnSpc>
              <a:spcBef>
                <a:spcPts val="0"/>
              </a:spcBef>
              <a:spcAft>
                <a:spcPts val="0"/>
              </a:spcAft>
              <a:buClr>
                <a:srgbClr val="FFFFFF"/>
              </a:buClr>
              <a:buSzPts val="1200"/>
              <a:buChar char="○"/>
              <a:defRPr sz="1200">
                <a:solidFill>
                  <a:srgbClr val="FFFFFF"/>
                </a:solidFill>
              </a:defRPr>
            </a:lvl5pPr>
            <a:lvl6pPr indent="-304800" lvl="5" marL="2743200" algn="l">
              <a:lnSpc>
                <a:spcPct val="115000"/>
              </a:lnSpc>
              <a:spcBef>
                <a:spcPts val="0"/>
              </a:spcBef>
              <a:spcAft>
                <a:spcPts val="0"/>
              </a:spcAft>
              <a:buClr>
                <a:srgbClr val="FFFFFF"/>
              </a:buClr>
              <a:buSzPts val="1200"/>
              <a:buChar char="■"/>
              <a:defRPr sz="1200">
                <a:solidFill>
                  <a:srgbClr val="FFFFFF"/>
                </a:solidFill>
              </a:defRPr>
            </a:lvl6pPr>
            <a:lvl7pPr indent="-304800" lvl="6" marL="3200400" algn="l">
              <a:lnSpc>
                <a:spcPct val="115000"/>
              </a:lnSpc>
              <a:spcBef>
                <a:spcPts val="0"/>
              </a:spcBef>
              <a:spcAft>
                <a:spcPts val="0"/>
              </a:spcAft>
              <a:buClr>
                <a:srgbClr val="FFFFFF"/>
              </a:buClr>
              <a:buSzPts val="1200"/>
              <a:buChar char="●"/>
              <a:defRPr sz="1200">
                <a:solidFill>
                  <a:srgbClr val="FFFFFF"/>
                </a:solidFill>
              </a:defRPr>
            </a:lvl7pPr>
            <a:lvl8pPr indent="-304800" lvl="7" marL="3657600" algn="l">
              <a:lnSpc>
                <a:spcPct val="115000"/>
              </a:lnSpc>
              <a:spcBef>
                <a:spcPts val="0"/>
              </a:spcBef>
              <a:spcAft>
                <a:spcPts val="0"/>
              </a:spcAft>
              <a:buClr>
                <a:srgbClr val="FFFFFF"/>
              </a:buClr>
              <a:buSzPts val="1200"/>
              <a:buChar char="○"/>
              <a:defRPr sz="1200">
                <a:solidFill>
                  <a:srgbClr val="FFFFFF"/>
                </a:solidFill>
              </a:defRPr>
            </a:lvl8pPr>
            <a:lvl9pPr indent="-304800" lvl="8" marL="4114800" algn="l">
              <a:lnSpc>
                <a:spcPct val="115000"/>
              </a:lnSpc>
              <a:spcBef>
                <a:spcPts val="0"/>
              </a:spcBef>
              <a:spcAft>
                <a:spcPts val="0"/>
              </a:spcAft>
              <a:buClr>
                <a:srgbClr val="FFFFFF"/>
              </a:buClr>
              <a:buSzPts val="1200"/>
              <a:buChar char="■"/>
              <a:defRPr sz="1200">
                <a:solidFill>
                  <a:srgbClr val="FFFFFF"/>
                </a:solidFill>
              </a:defRPr>
            </a:lvl9pPr>
          </a:lstStyle>
          <a:p/>
        </p:txBody>
      </p:sp>
      <p:sp>
        <p:nvSpPr>
          <p:cNvPr id="517" name="Google Shape;517;p4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7">
  <p:cSld name="AUTOLAYOUT_66">
    <p:bg>
      <p:bgPr>
        <a:solidFill>
          <a:srgbClr val="FFFFFF"/>
        </a:solidFill>
      </p:bgPr>
    </p:bg>
    <p:spTree>
      <p:nvGrpSpPr>
        <p:cNvPr id="518" name="Shape 518"/>
        <p:cNvGrpSpPr/>
        <p:nvPr/>
      </p:nvGrpSpPr>
      <p:grpSpPr>
        <a:xfrm>
          <a:off x="0" y="0"/>
          <a:ext cx="0" cy="0"/>
          <a:chOff x="0" y="0"/>
          <a:chExt cx="0" cy="0"/>
        </a:xfrm>
      </p:grpSpPr>
      <p:sp>
        <p:nvSpPr>
          <p:cNvPr id="519" name="Google Shape;519;p48"/>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48"/>
          <p:cNvSpPr/>
          <p:nvPr/>
        </p:nvSpPr>
        <p:spPr>
          <a:xfrm>
            <a:off x="0" y="1057700"/>
            <a:ext cx="9144000" cy="7164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48"/>
          <p:cNvSpPr txBox="1"/>
          <p:nvPr>
            <p:ph type="ctrTitle"/>
          </p:nvPr>
        </p:nvSpPr>
        <p:spPr>
          <a:xfrm>
            <a:off x="345650" y="1057700"/>
            <a:ext cx="7172100" cy="716400"/>
          </a:xfrm>
          <a:prstGeom prst="rect">
            <a:avLst/>
          </a:prstGeom>
          <a:noFill/>
        </p:spPr>
        <p:txBody>
          <a:bodyPr anchorCtr="0" anchor="ctr" bIns="91425" lIns="91425" spcFirstLastPara="1" rIns="91425" wrap="square" tIns="91425">
            <a:norm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Clr>
                <a:srgbClr val="FFFFFF"/>
              </a:buClr>
              <a:buSzPts val="2400"/>
              <a:buNone/>
              <a:defRPr sz="2400">
                <a:solidFill>
                  <a:srgbClr val="FFFFFF"/>
                </a:solidFill>
              </a:defRPr>
            </a:lvl2pPr>
            <a:lvl3pPr lvl="2" algn="l">
              <a:lnSpc>
                <a:spcPct val="100000"/>
              </a:lnSpc>
              <a:spcBef>
                <a:spcPts val="0"/>
              </a:spcBef>
              <a:spcAft>
                <a:spcPts val="0"/>
              </a:spcAft>
              <a:buClr>
                <a:srgbClr val="FFFFFF"/>
              </a:buClr>
              <a:buSzPts val="2400"/>
              <a:buNone/>
              <a:defRPr sz="2400">
                <a:solidFill>
                  <a:srgbClr val="FFFFFF"/>
                </a:solidFill>
              </a:defRPr>
            </a:lvl3pPr>
            <a:lvl4pPr lvl="3" algn="l">
              <a:lnSpc>
                <a:spcPct val="100000"/>
              </a:lnSpc>
              <a:spcBef>
                <a:spcPts val="0"/>
              </a:spcBef>
              <a:spcAft>
                <a:spcPts val="0"/>
              </a:spcAft>
              <a:buClr>
                <a:srgbClr val="FFFFFF"/>
              </a:buClr>
              <a:buSzPts val="2400"/>
              <a:buNone/>
              <a:defRPr sz="2400">
                <a:solidFill>
                  <a:srgbClr val="FFFFFF"/>
                </a:solidFill>
              </a:defRPr>
            </a:lvl4pPr>
            <a:lvl5pPr lvl="4" algn="l">
              <a:lnSpc>
                <a:spcPct val="100000"/>
              </a:lnSpc>
              <a:spcBef>
                <a:spcPts val="0"/>
              </a:spcBef>
              <a:spcAft>
                <a:spcPts val="0"/>
              </a:spcAft>
              <a:buClr>
                <a:srgbClr val="FFFFFF"/>
              </a:buClr>
              <a:buSzPts val="2400"/>
              <a:buNone/>
              <a:defRPr sz="2400">
                <a:solidFill>
                  <a:srgbClr val="FFFFFF"/>
                </a:solidFill>
              </a:defRPr>
            </a:lvl5pPr>
            <a:lvl6pPr lvl="5" algn="l">
              <a:lnSpc>
                <a:spcPct val="100000"/>
              </a:lnSpc>
              <a:spcBef>
                <a:spcPts val="0"/>
              </a:spcBef>
              <a:spcAft>
                <a:spcPts val="0"/>
              </a:spcAft>
              <a:buClr>
                <a:srgbClr val="FFFFFF"/>
              </a:buClr>
              <a:buSzPts val="2400"/>
              <a:buNone/>
              <a:defRPr sz="2400">
                <a:solidFill>
                  <a:srgbClr val="FFFFFF"/>
                </a:solidFill>
              </a:defRPr>
            </a:lvl6pPr>
            <a:lvl7pPr lvl="6" algn="l">
              <a:lnSpc>
                <a:spcPct val="100000"/>
              </a:lnSpc>
              <a:spcBef>
                <a:spcPts val="0"/>
              </a:spcBef>
              <a:spcAft>
                <a:spcPts val="0"/>
              </a:spcAft>
              <a:buClr>
                <a:srgbClr val="FFFFFF"/>
              </a:buClr>
              <a:buSzPts val="2400"/>
              <a:buNone/>
              <a:defRPr sz="2400">
                <a:solidFill>
                  <a:srgbClr val="FFFFFF"/>
                </a:solidFill>
              </a:defRPr>
            </a:lvl7pPr>
            <a:lvl8pPr lvl="7" algn="l">
              <a:lnSpc>
                <a:spcPct val="100000"/>
              </a:lnSpc>
              <a:spcBef>
                <a:spcPts val="0"/>
              </a:spcBef>
              <a:spcAft>
                <a:spcPts val="0"/>
              </a:spcAft>
              <a:buClr>
                <a:srgbClr val="FFFFFF"/>
              </a:buClr>
              <a:buSzPts val="2400"/>
              <a:buNone/>
              <a:defRPr sz="2400">
                <a:solidFill>
                  <a:srgbClr val="FFFFFF"/>
                </a:solidFill>
              </a:defRPr>
            </a:lvl8pPr>
            <a:lvl9pPr lvl="8" algn="l">
              <a:lnSpc>
                <a:spcPct val="100000"/>
              </a:lnSpc>
              <a:spcBef>
                <a:spcPts val="0"/>
              </a:spcBef>
              <a:spcAft>
                <a:spcPts val="0"/>
              </a:spcAft>
              <a:buClr>
                <a:srgbClr val="FFFFFF"/>
              </a:buClr>
              <a:buSzPts val="2400"/>
              <a:buNone/>
              <a:defRPr sz="2400">
                <a:solidFill>
                  <a:srgbClr val="FFFFFF"/>
                </a:solidFill>
              </a:defRPr>
            </a:lvl9pPr>
          </a:lstStyle>
          <a:p/>
        </p:txBody>
      </p:sp>
      <p:sp>
        <p:nvSpPr>
          <p:cNvPr id="522" name="Google Shape;522;p48"/>
          <p:cNvSpPr txBox="1"/>
          <p:nvPr>
            <p:ph idx="1" type="subTitle"/>
          </p:nvPr>
        </p:nvSpPr>
        <p:spPr>
          <a:xfrm>
            <a:off x="345650" y="1925025"/>
            <a:ext cx="7172100" cy="1989900"/>
          </a:xfrm>
          <a:prstGeom prst="rect">
            <a:avLst/>
          </a:prstGeom>
          <a:noFill/>
        </p:spPr>
        <p:txBody>
          <a:bodyPr anchorCtr="0" anchor="t" bIns="91425" lIns="91425" spcFirstLastPara="1" rIns="91425" wrap="square" tIns="91425">
            <a:normAutofit/>
          </a:bodyPr>
          <a:lstStyle>
            <a:lvl1pPr lvl="0" algn="l">
              <a:lnSpc>
                <a:spcPct val="100000"/>
              </a:lnSpc>
              <a:spcBef>
                <a:spcPts val="0"/>
              </a:spcBef>
              <a:spcAft>
                <a:spcPts val="0"/>
              </a:spcAft>
              <a:buClr>
                <a:srgbClr val="FFFFFF"/>
              </a:buClr>
              <a:buSzPts val="1600"/>
              <a:buNone/>
              <a:defRPr sz="1600">
                <a:solidFill>
                  <a:srgbClr val="FFFFFF"/>
                </a:solidFill>
              </a:defRPr>
            </a:lvl1pPr>
            <a:lvl2pPr lvl="1" algn="l">
              <a:lnSpc>
                <a:spcPct val="100000"/>
              </a:lnSpc>
              <a:spcBef>
                <a:spcPts val="0"/>
              </a:spcBef>
              <a:spcAft>
                <a:spcPts val="0"/>
              </a:spcAft>
              <a:buClr>
                <a:srgbClr val="FFFFFF"/>
              </a:buClr>
              <a:buSzPts val="1600"/>
              <a:buNone/>
              <a:defRPr sz="1600">
                <a:solidFill>
                  <a:srgbClr val="FFFFFF"/>
                </a:solidFill>
              </a:defRPr>
            </a:lvl2pPr>
            <a:lvl3pPr lvl="2" algn="l">
              <a:lnSpc>
                <a:spcPct val="100000"/>
              </a:lnSpc>
              <a:spcBef>
                <a:spcPts val="0"/>
              </a:spcBef>
              <a:spcAft>
                <a:spcPts val="0"/>
              </a:spcAft>
              <a:buClr>
                <a:srgbClr val="FFFFFF"/>
              </a:buClr>
              <a:buSzPts val="1600"/>
              <a:buNone/>
              <a:defRPr sz="1600">
                <a:solidFill>
                  <a:srgbClr val="FFFFFF"/>
                </a:solidFill>
              </a:defRPr>
            </a:lvl3pPr>
            <a:lvl4pPr lvl="3" algn="l">
              <a:lnSpc>
                <a:spcPct val="100000"/>
              </a:lnSpc>
              <a:spcBef>
                <a:spcPts val="0"/>
              </a:spcBef>
              <a:spcAft>
                <a:spcPts val="0"/>
              </a:spcAft>
              <a:buClr>
                <a:srgbClr val="FFFFFF"/>
              </a:buClr>
              <a:buSzPts val="1600"/>
              <a:buNone/>
              <a:defRPr sz="1600">
                <a:solidFill>
                  <a:srgbClr val="FFFFFF"/>
                </a:solidFill>
              </a:defRPr>
            </a:lvl4pPr>
            <a:lvl5pPr lvl="4" algn="l">
              <a:lnSpc>
                <a:spcPct val="100000"/>
              </a:lnSpc>
              <a:spcBef>
                <a:spcPts val="0"/>
              </a:spcBef>
              <a:spcAft>
                <a:spcPts val="0"/>
              </a:spcAft>
              <a:buClr>
                <a:srgbClr val="FFFFFF"/>
              </a:buClr>
              <a:buSzPts val="1600"/>
              <a:buNone/>
              <a:defRPr sz="1600">
                <a:solidFill>
                  <a:srgbClr val="FFFFFF"/>
                </a:solidFill>
              </a:defRPr>
            </a:lvl5pPr>
            <a:lvl6pPr lvl="5" algn="l">
              <a:lnSpc>
                <a:spcPct val="100000"/>
              </a:lnSpc>
              <a:spcBef>
                <a:spcPts val="0"/>
              </a:spcBef>
              <a:spcAft>
                <a:spcPts val="0"/>
              </a:spcAft>
              <a:buClr>
                <a:srgbClr val="FFFFFF"/>
              </a:buClr>
              <a:buSzPts val="1600"/>
              <a:buNone/>
              <a:defRPr sz="1600">
                <a:solidFill>
                  <a:srgbClr val="FFFFFF"/>
                </a:solidFill>
              </a:defRPr>
            </a:lvl6pPr>
            <a:lvl7pPr lvl="6" algn="l">
              <a:lnSpc>
                <a:spcPct val="100000"/>
              </a:lnSpc>
              <a:spcBef>
                <a:spcPts val="0"/>
              </a:spcBef>
              <a:spcAft>
                <a:spcPts val="0"/>
              </a:spcAft>
              <a:buClr>
                <a:srgbClr val="FFFFFF"/>
              </a:buClr>
              <a:buSzPts val="1600"/>
              <a:buNone/>
              <a:defRPr sz="1600">
                <a:solidFill>
                  <a:srgbClr val="FFFFFF"/>
                </a:solidFill>
              </a:defRPr>
            </a:lvl7pPr>
            <a:lvl8pPr lvl="7" algn="l">
              <a:lnSpc>
                <a:spcPct val="100000"/>
              </a:lnSpc>
              <a:spcBef>
                <a:spcPts val="0"/>
              </a:spcBef>
              <a:spcAft>
                <a:spcPts val="0"/>
              </a:spcAft>
              <a:buClr>
                <a:srgbClr val="FFFFFF"/>
              </a:buClr>
              <a:buSzPts val="1600"/>
              <a:buNone/>
              <a:defRPr sz="1600">
                <a:solidFill>
                  <a:srgbClr val="FFFFFF"/>
                </a:solidFill>
              </a:defRPr>
            </a:lvl8pPr>
            <a:lvl9pPr lvl="8" algn="l">
              <a:lnSpc>
                <a:spcPct val="100000"/>
              </a:lnSpc>
              <a:spcBef>
                <a:spcPts val="0"/>
              </a:spcBef>
              <a:spcAft>
                <a:spcPts val="0"/>
              </a:spcAft>
              <a:buClr>
                <a:srgbClr val="FFFFFF"/>
              </a:buClr>
              <a:buSzPts val="1600"/>
              <a:buNone/>
              <a:defRPr sz="1600">
                <a:solidFill>
                  <a:srgbClr val="FFFFFF"/>
                </a:solidFill>
              </a:defRPr>
            </a:lvl9pPr>
          </a:lstStyle>
          <a:p/>
        </p:txBody>
      </p:sp>
      <p:sp>
        <p:nvSpPr>
          <p:cNvPr id="523" name="Google Shape;523;p4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rm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2.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 Id="rId3" Type="http://schemas.openxmlformats.org/officeDocument/2006/relationships/image" Target="../media/image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hyperlink" Target="https://www.pppinindia.gov.in" TargetMode="External"/><Relationship Id="rId4" Type="http://schemas.openxmlformats.org/officeDocument/2006/relationships/hyperlink" Target="https://www.niti.gov.in/"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3.xml"/><Relationship Id="rId3" Type="http://schemas.openxmlformats.org/officeDocument/2006/relationships/image" Target="../media/image4.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6.xml"/><Relationship Id="rId3" Type="http://schemas.openxmlformats.org/officeDocument/2006/relationships/image" Target="../media/image6.png"/><Relationship Id="rId4" Type="http://schemas.openxmlformats.org/officeDocument/2006/relationships/hyperlink" Target="http://gmail.com/info@ppsingh.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9"/>
          <p:cNvSpPr txBox="1"/>
          <p:nvPr>
            <p:ph type="ctrTitle"/>
          </p:nvPr>
        </p:nvSpPr>
        <p:spPr>
          <a:xfrm>
            <a:off x="311700" y="744575"/>
            <a:ext cx="8520600" cy="2834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2500">
                <a:latin typeface="Comic Sans MS"/>
                <a:ea typeface="Comic Sans MS"/>
                <a:cs typeface="Comic Sans MS"/>
                <a:sym typeface="Comic Sans MS"/>
              </a:rPr>
              <a:t>PPP &amp; </a:t>
            </a:r>
            <a:r>
              <a:rPr lang="en" sz="2500">
                <a:solidFill>
                  <a:srgbClr val="222222"/>
                </a:solidFill>
                <a:highlight>
                  <a:srgbClr val="FFFFFF"/>
                </a:highlight>
                <a:latin typeface="Comic Sans MS"/>
                <a:ea typeface="Comic Sans MS"/>
                <a:cs typeface="Comic Sans MS"/>
                <a:sym typeface="Comic Sans MS"/>
              </a:rPr>
              <a:t>Infrastructure Development</a:t>
            </a:r>
            <a:endParaRPr sz="2500">
              <a:solidFill>
                <a:srgbClr val="222222"/>
              </a:solidFill>
              <a:highlight>
                <a:srgbClr val="FFFFFF"/>
              </a:highlight>
              <a:latin typeface="Comic Sans MS"/>
              <a:ea typeface="Comic Sans MS"/>
              <a:cs typeface="Comic Sans MS"/>
              <a:sym typeface="Comic Sans MS"/>
            </a:endParaRPr>
          </a:p>
          <a:p>
            <a:pPr indent="0" lvl="0" marL="0" rtl="0" algn="ctr">
              <a:spcBef>
                <a:spcPts val="0"/>
              </a:spcBef>
              <a:spcAft>
                <a:spcPts val="0"/>
              </a:spcAft>
              <a:buNone/>
            </a:pPr>
            <a:r>
              <a:t/>
            </a:r>
            <a:endParaRPr sz="2500">
              <a:highlight>
                <a:srgbClr val="FFFFFF"/>
              </a:highlight>
              <a:latin typeface="Comic Sans MS"/>
              <a:ea typeface="Comic Sans MS"/>
              <a:cs typeface="Comic Sans MS"/>
              <a:sym typeface="Comic Sans MS"/>
            </a:endParaRPr>
          </a:p>
          <a:p>
            <a:pPr indent="0" lvl="0" marL="0" rtl="0" algn="ctr">
              <a:spcBef>
                <a:spcPts val="0"/>
              </a:spcBef>
              <a:spcAft>
                <a:spcPts val="0"/>
              </a:spcAft>
              <a:buNone/>
            </a:pPr>
            <a:r>
              <a:rPr lang="en" sz="2500">
                <a:highlight>
                  <a:srgbClr val="FFFFFF"/>
                </a:highlight>
                <a:latin typeface="Comic Sans MS"/>
                <a:ea typeface="Comic Sans MS"/>
                <a:cs typeface="Comic Sans MS"/>
                <a:sym typeface="Comic Sans MS"/>
              </a:rPr>
              <a:t>Topic: Contracts in Project Financing</a:t>
            </a:r>
            <a:endParaRPr sz="2500">
              <a:latin typeface="Comic Sans MS"/>
              <a:ea typeface="Comic Sans MS"/>
              <a:cs typeface="Comic Sans MS"/>
              <a:sym typeface="Comic Sans MS"/>
            </a:endParaRPr>
          </a:p>
          <a:p>
            <a:pPr indent="0" lvl="0" marL="0" rtl="0" algn="ctr">
              <a:spcBef>
                <a:spcPts val="0"/>
              </a:spcBef>
              <a:spcAft>
                <a:spcPts val="0"/>
              </a:spcAft>
              <a:buNone/>
            </a:pPr>
            <a:r>
              <a:t/>
            </a:r>
            <a:endParaRPr sz="2800"/>
          </a:p>
          <a:p>
            <a:pPr indent="0" lvl="0" marL="0" rtl="0" algn="ctr">
              <a:spcBef>
                <a:spcPts val="0"/>
              </a:spcBef>
              <a:spcAft>
                <a:spcPts val="0"/>
              </a:spcAft>
              <a:buNone/>
            </a:pPr>
            <a:r>
              <a:rPr lang="en" sz="2800"/>
              <a:t>Date:14-10-2022 </a:t>
            </a:r>
            <a:endParaRPr sz="2800"/>
          </a:p>
          <a:p>
            <a:pPr indent="0" lvl="0" marL="0" rtl="0" algn="ctr">
              <a:spcBef>
                <a:spcPts val="0"/>
              </a:spcBef>
              <a:spcAft>
                <a:spcPts val="0"/>
              </a:spcAft>
              <a:buNone/>
            </a:pPr>
            <a:r>
              <a:rPr lang="en" sz="2800"/>
              <a:t>venue:IIM Shillong</a:t>
            </a:r>
            <a:endParaRPr sz="2800"/>
          </a:p>
        </p:txBody>
      </p:sp>
      <p:sp>
        <p:nvSpPr>
          <p:cNvPr id="529" name="Google Shape;529;p49"/>
          <p:cNvSpPr txBox="1"/>
          <p:nvPr>
            <p:ph idx="1" type="subTitle"/>
          </p:nvPr>
        </p:nvSpPr>
        <p:spPr>
          <a:xfrm>
            <a:off x="311700" y="3853025"/>
            <a:ext cx="8520600" cy="792600"/>
          </a:xfrm>
          <a:prstGeom prst="rect">
            <a:avLst/>
          </a:prstGeom>
        </p:spPr>
        <p:txBody>
          <a:bodyPr anchorCtr="0" anchor="t" bIns="91425" lIns="91425" spcFirstLastPara="1" rIns="91425" wrap="square" tIns="91425">
            <a:normAutofit fontScale="62500" lnSpcReduction="20000"/>
          </a:bodyPr>
          <a:lstStyle/>
          <a:p>
            <a:pPr indent="0" lvl="0" marL="0" rtl="0" algn="r">
              <a:spcBef>
                <a:spcPts val="0"/>
              </a:spcBef>
              <a:spcAft>
                <a:spcPts val="0"/>
              </a:spcAft>
              <a:buNone/>
            </a:pPr>
            <a:r>
              <a:rPr lang="en"/>
              <a:t>P P SINGH  </a:t>
            </a:r>
            <a:endParaRPr/>
          </a:p>
          <a:p>
            <a:pPr indent="0" lvl="0" marL="0" rtl="0" algn="r">
              <a:spcBef>
                <a:spcPts val="0"/>
              </a:spcBef>
              <a:spcAft>
                <a:spcPts val="0"/>
              </a:spcAft>
              <a:buNone/>
            </a:pPr>
            <a:r>
              <a:rPr lang="en"/>
              <a:t>    </a:t>
            </a:r>
            <a:r>
              <a:rPr lang="en" sz="2400"/>
              <a:t>LLB, FCA,ACA,B.sc(Hons)</a:t>
            </a:r>
            <a:endParaRPr sz="2400"/>
          </a:p>
          <a:p>
            <a:pPr indent="0" lvl="0" marL="0" rtl="0" algn="r">
              <a:spcBef>
                <a:spcPts val="0"/>
              </a:spcBef>
              <a:spcAft>
                <a:spcPts val="0"/>
              </a:spcAft>
              <a:buNone/>
            </a:pPr>
            <a:r>
              <a:rPr lang="en" sz="2400"/>
              <a:t>9354605808,9711521060 cappsingh@gmail.com/info@ppsingh.org</a:t>
            </a:r>
            <a:endParaRPr sz="2400"/>
          </a:p>
        </p:txBody>
      </p:sp>
      <p:pic>
        <p:nvPicPr>
          <p:cNvPr id="530" name="Google Shape;530;p49"/>
          <p:cNvPicPr preferRelativeResize="0"/>
          <p:nvPr/>
        </p:nvPicPr>
        <p:blipFill>
          <a:blip r:embed="rId3">
            <a:alphaModFix/>
          </a:blip>
          <a:stretch>
            <a:fillRect/>
          </a:stretch>
        </p:blipFill>
        <p:spPr>
          <a:xfrm>
            <a:off x="1563525" y="4088425"/>
            <a:ext cx="1337948" cy="659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58"/>
          <p:cNvSpPr txBox="1"/>
          <p:nvPr>
            <p:ph type="ctrTitle"/>
          </p:nvPr>
        </p:nvSpPr>
        <p:spPr>
          <a:xfrm>
            <a:off x="1884750" y="711325"/>
            <a:ext cx="6947700" cy="996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Recital </a:t>
            </a:r>
            <a:endParaRPr/>
          </a:p>
        </p:txBody>
      </p:sp>
      <p:sp>
        <p:nvSpPr>
          <p:cNvPr id="583" name="Google Shape;583;p58"/>
          <p:cNvSpPr txBox="1"/>
          <p:nvPr>
            <p:ph idx="1" type="body"/>
          </p:nvPr>
        </p:nvSpPr>
        <p:spPr>
          <a:xfrm>
            <a:off x="1884750" y="1825575"/>
            <a:ext cx="6947700" cy="27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How parties approached to one another and purpose /motive </a:t>
            </a:r>
            <a:r>
              <a:rPr lang="en"/>
              <a:t>behind</a:t>
            </a:r>
            <a:r>
              <a:rPr lang="en"/>
              <a:t> the </a:t>
            </a:r>
            <a:r>
              <a:rPr lang="en"/>
              <a:t>agreement</a:t>
            </a:r>
            <a:r>
              <a:rPr lang="en"/>
              <a:t> </a:t>
            </a:r>
            <a:endParaRPr/>
          </a:p>
          <a:p>
            <a:pPr indent="0" lvl="0" marL="0" rtl="0" algn="l">
              <a:spcBef>
                <a:spcPts val="1600"/>
              </a:spcBef>
              <a:spcAft>
                <a:spcPts val="1600"/>
              </a:spcAft>
              <a:buNone/>
            </a:pPr>
            <a:r>
              <a:rPr lang="en"/>
              <a:t>Reference</a:t>
            </a:r>
            <a:r>
              <a:rPr lang="en"/>
              <a:t> of MOU/earlier discussion, about proposal/tender/bidding by </a:t>
            </a:r>
            <a:r>
              <a:rPr lang="en"/>
              <a:t>govt</a:t>
            </a:r>
            <a:r>
              <a:rPr lang="en"/>
              <a:t>. T</a:t>
            </a:r>
            <a:r>
              <a:rPr lang="en"/>
              <a:t>o private parties and intention  and expertise of private parties entering into agreement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59"/>
          <p:cNvSpPr txBox="1"/>
          <p:nvPr>
            <p:ph type="title"/>
          </p:nvPr>
        </p:nvSpPr>
        <p:spPr>
          <a:xfrm>
            <a:off x="2894475" y="450971"/>
            <a:ext cx="5740800" cy="1442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Definitions</a:t>
            </a:r>
            <a:r>
              <a:rPr lang="en"/>
              <a:t> of term used</a:t>
            </a:r>
            <a:endParaRPr/>
          </a:p>
        </p:txBody>
      </p:sp>
      <p:sp>
        <p:nvSpPr>
          <p:cNvPr id="589" name="Google Shape;589;p59"/>
          <p:cNvSpPr txBox="1"/>
          <p:nvPr>
            <p:ph idx="1" type="body"/>
          </p:nvPr>
        </p:nvSpPr>
        <p:spPr>
          <a:xfrm>
            <a:off x="2894475" y="1938950"/>
            <a:ext cx="5740800" cy="264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Define the term used in the agreement precisely, concisely, accurately and exact </a:t>
            </a:r>
            <a:r>
              <a:rPr lang="en"/>
              <a:t>meaning with reference to the context where such term used</a:t>
            </a:r>
            <a:r>
              <a:rPr lang="en"/>
              <a:t> to avoid confusion  and litigations </a:t>
            </a:r>
            <a:endParaRPr/>
          </a:p>
          <a:p>
            <a:pPr indent="0" lvl="0" marL="0" rtl="0" algn="l">
              <a:spcBef>
                <a:spcPts val="1600"/>
              </a:spcBef>
              <a:spcAft>
                <a:spcPts val="1600"/>
              </a:spcAft>
              <a:buNone/>
            </a:pPr>
            <a:r>
              <a:rPr lang="en"/>
              <a:t>Word</a:t>
            </a:r>
            <a:r>
              <a:rPr lang="en"/>
              <a:t> not defined and general use may be taken from general clause act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0"/>
          <p:cNvSpPr txBox="1"/>
          <p:nvPr>
            <p:ph type="title"/>
          </p:nvPr>
        </p:nvSpPr>
        <p:spPr>
          <a:xfrm>
            <a:off x="308775" y="770525"/>
            <a:ext cx="2866800" cy="375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Interpretation rules </a:t>
            </a:r>
            <a:endParaRPr/>
          </a:p>
        </p:txBody>
      </p:sp>
      <p:sp>
        <p:nvSpPr>
          <p:cNvPr id="595" name="Google Shape;595;p60"/>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328930" lvl="0" marL="457200" rtl="0" algn="just">
              <a:lnSpc>
                <a:spcPct val="95000"/>
              </a:lnSpc>
              <a:spcBef>
                <a:spcPts val="0"/>
              </a:spcBef>
              <a:spcAft>
                <a:spcPts val="0"/>
              </a:spcAft>
              <a:buSzPts val="1580"/>
              <a:buChar char="❏"/>
            </a:pPr>
            <a:r>
              <a:rPr lang="en" sz="1580"/>
              <a:t>Try to to draft  the agreement with clarity  to avoid confusion and scope of multiple interpretation however there are chances that different persons may interpret differently therefore the rules of interpretation must be mentioned in the agreement to avoid external source of interpretation.</a:t>
            </a:r>
            <a:endParaRPr sz="1580"/>
          </a:p>
          <a:p>
            <a:pPr indent="0" lvl="0" marL="457200" rtl="0" algn="just">
              <a:lnSpc>
                <a:spcPct val="95000"/>
              </a:lnSpc>
              <a:spcBef>
                <a:spcPts val="1600"/>
              </a:spcBef>
              <a:spcAft>
                <a:spcPts val="0"/>
              </a:spcAft>
              <a:buNone/>
            </a:pPr>
            <a:r>
              <a:t/>
            </a:r>
            <a:endParaRPr sz="1580"/>
          </a:p>
          <a:p>
            <a:pPr indent="-328930" lvl="0" marL="457200" rtl="0" algn="just">
              <a:lnSpc>
                <a:spcPct val="95000"/>
              </a:lnSpc>
              <a:spcBef>
                <a:spcPts val="1600"/>
              </a:spcBef>
              <a:spcAft>
                <a:spcPts val="0"/>
              </a:spcAft>
              <a:buSzPts val="1580"/>
              <a:buChar char="❏"/>
            </a:pPr>
            <a:r>
              <a:rPr lang="en" sz="1580"/>
              <a:t>There are various rules of interpretation such as literal rule, constructive rule, ejusdem generis, hyden's rule,Harmonious interpretation etc.  </a:t>
            </a:r>
            <a:endParaRPr sz="158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1"/>
          <p:cNvSpPr txBox="1"/>
          <p:nvPr>
            <p:ph type="title"/>
          </p:nvPr>
        </p:nvSpPr>
        <p:spPr>
          <a:xfrm>
            <a:off x="265500" y="1233175"/>
            <a:ext cx="28917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SCOPE OF GRANT</a:t>
            </a:r>
            <a:endParaRPr/>
          </a:p>
        </p:txBody>
      </p:sp>
      <p:sp>
        <p:nvSpPr>
          <p:cNvPr id="601" name="Google Shape;601;p61"/>
          <p:cNvSpPr txBox="1"/>
          <p:nvPr>
            <p:ph idx="2" type="body"/>
          </p:nvPr>
        </p:nvSpPr>
        <p:spPr>
          <a:xfrm>
            <a:off x="3118950" y="132050"/>
            <a:ext cx="5955900" cy="48966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Grant of Functions to JVC/Concessionaire </a:t>
            </a:r>
            <a:endParaRPr/>
          </a:p>
          <a:p>
            <a:pPr indent="-342900" lvl="0" marL="457200" rtl="0" algn="l">
              <a:spcBef>
                <a:spcPts val="0"/>
              </a:spcBef>
              <a:spcAft>
                <a:spcPts val="0"/>
              </a:spcAft>
              <a:buSzPts val="1800"/>
              <a:buChar char="➢"/>
            </a:pPr>
            <a:r>
              <a:rPr lang="en"/>
              <a:t>Sole Purpose of the JVC/special  purpose company /entity- for specific projects only- to avoid diversion of fund , resource, energy ,timely completion of project etc</a:t>
            </a:r>
            <a:endParaRPr/>
          </a:p>
          <a:p>
            <a:pPr indent="-342900" lvl="0" marL="457200" rtl="0" algn="l">
              <a:spcBef>
                <a:spcPts val="0"/>
              </a:spcBef>
              <a:spcAft>
                <a:spcPts val="0"/>
              </a:spcAft>
              <a:buSzPts val="1800"/>
              <a:buChar char="➢"/>
            </a:pPr>
            <a:r>
              <a:rPr lang="en"/>
              <a:t>Reserved Activities for concessionaire </a:t>
            </a:r>
            <a:endParaRPr/>
          </a:p>
          <a:p>
            <a:pPr indent="-342900" lvl="0" marL="457200" rtl="0" algn="l">
              <a:spcBef>
                <a:spcPts val="0"/>
              </a:spcBef>
              <a:spcAft>
                <a:spcPts val="0"/>
              </a:spcAft>
              <a:buSzPts val="1800"/>
              <a:buChar char="➢"/>
            </a:pPr>
            <a:r>
              <a:rPr lang="en"/>
              <a:t> Material Investments- generally no except the dedicated project</a:t>
            </a:r>
            <a:endParaRPr/>
          </a:p>
          <a:p>
            <a:pPr indent="-342900" lvl="0" marL="457200" rtl="0" algn="l">
              <a:spcBef>
                <a:spcPts val="0"/>
              </a:spcBef>
              <a:spcAft>
                <a:spcPts val="0"/>
              </a:spcAft>
              <a:buSzPts val="1800"/>
              <a:buChar char="➢"/>
            </a:pPr>
            <a:r>
              <a:rPr lang="en"/>
              <a:t>JVC Ownership Structure- control for better and smooth functioning of JVC and adequate fund and technology to complete the project within time.</a:t>
            </a:r>
            <a:endParaRPr/>
          </a:p>
          <a:p>
            <a:pPr indent="-342900" lvl="0" marL="457200" rtl="0" algn="l">
              <a:spcBef>
                <a:spcPts val="0"/>
              </a:spcBef>
              <a:spcAft>
                <a:spcPts val="0"/>
              </a:spcAft>
              <a:buSzPts val="1800"/>
              <a:buChar char="➢"/>
            </a:pPr>
            <a:r>
              <a:rPr lang="en"/>
              <a:t>Continuity of promptors/ major shareholders equity participation in JVC/concessionaire for  long run - no frequent changes- </a:t>
            </a:r>
            <a:r>
              <a:rPr b="1" lang="en"/>
              <a:t>separate shareholders agreement </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2"/>
          <p:cNvSpPr txBox="1"/>
          <p:nvPr>
            <p:ph type="title"/>
          </p:nvPr>
        </p:nvSpPr>
        <p:spPr>
          <a:xfrm>
            <a:off x="308775" y="770525"/>
            <a:ext cx="2866800" cy="375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Agreement to grant lease interest and additional land</a:t>
            </a:r>
            <a:endParaRPr/>
          </a:p>
        </p:txBody>
      </p:sp>
      <p:sp>
        <p:nvSpPr>
          <p:cNvPr id="607" name="Google Shape;607;p62"/>
          <p:cNvSpPr txBox="1"/>
          <p:nvPr>
            <p:ph idx="1" type="body"/>
          </p:nvPr>
        </p:nvSpPr>
        <p:spPr>
          <a:xfrm>
            <a:off x="4022850" y="770525"/>
            <a:ext cx="4919400" cy="38118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lang="en" sz="1600"/>
              <a:t>Generally acquisition of land become difficult for private players therefore generally lands are being acquired by the government and lease out for the project to the concessionaire or the JVC</a:t>
            </a:r>
            <a:endParaRPr sz="1600"/>
          </a:p>
          <a:p>
            <a:pPr indent="0" lvl="0" marL="457200" rtl="0" algn="l">
              <a:spcBef>
                <a:spcPts val="1600"/>
              </a:spcBef>
              <a:spcAft>
                <a:spcPts val="0"/>
              </a:spcAft>
              <a:buNone/>
            </a:pPr>
            <a:r>
              <a:t/>
            </a:r>
            <a:endParaRPr sz="1600"/>
          </a:p>
          <a:p>
            <a:pPr indent="-330200" lvl="0" marL="457200" rtl="0" algn="l">
              <a:spcBef>
                <a:spcPts val="1600"/>
              </a:spcBef>
              <a:spcAft>
                <a:spcPts val="0"/>
              </a:spcAft>
              <a:buSzPts val="1600"/>
              <a:buChar char="●"/>
            </a:pPr>
            <a:r>
              <a:rPr lang="en" sz="1600"/>
              <a:t>Clear terms of long term lease along with Lease rent and the detail detail of in acrylics is the lease rent</a:t>
            </a:r>
            <a:endParaRPr sz="1600"/>
          </a:p>
          <a:p>
            <a:pPr indent="0" lvl="0" marL="0" rtl="0" algn="l">
              <a:spcBef>
                <a:spcPts val="1600"/>
              </a:spcBef>
              <a:spcAft>
                <a:spcPts val="1600"/>
              </a:spcAft>
              <a:buNone/>
            </a:pPr>
            <a:r>
              <a:t/>
            </a:r>
            <a:endParaRPr sz="1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3"/>
          <p:cNvSpPr txBox="1"/>
          <p:nvPr>
            <p:ph type="title"/>
          </p:nvPr>
        </p:nvSpPr>
        <p:spPr>
          <a:xfrm>
            <a:off x="311725" y="653326"/>
            <a:ext cx="3706500" cy="333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CONDITIONS PRECEDENT- FOR BOTH THE PARTIES</a:t>
            </a:r>
            <a:endParaRPr/>
          </a:p>
        </p:txBody>
      </p:sp>
      <p:sp>
        <p:nvSpPr>
          <p:cNvPr id="613" name="Google Shape;613;p63"/>
          <p:cNvSpPr txBox="1"/>
          <p:nvPr>
            <p:ph idx="1" type="body"/>
          </p:nvPr>
        </p:nvSpPr>
        <p:spPr>
          <a:xfrm>
            <a:off x="4620575" y="113050"/>
            <a:ext cx="4443600" cy="49050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rPr b="1" lang="en" sz="1500"/>
              <a:t>Conditions Precedent to be satisfied by the grantor</a:t>
            </a:r>
            <a:endParaRPr b="1" sz="1500"/>
          </a:p>
          <a:p>
            <a:pPr indent="-323850" lvl="0" marL="457200" rtl="0" algn="l">
              <a:spcBef>
                <a:spcPts val="1600"/>
              </a:spcBef>
              <a:spcAft>
                <a:spcPts val="0"/>
              </a:spcAft>
              <a:buSzPts val="1500"/>
              <a:buChar char="●"/>
            </a:pPr>
            <a:r>
              <a:rPr lang="en" sz="1500"/>
              <a:t>Shareholders Agreement if new JVC</a:t>
            </a:r>
            <a:endParaRPr sz="1500"/>
          </a:p>
          <a:p>
            <a:pPr indent="-323850" lvl="0" marL="457200" rtl="0" algn="l">
              <a:spcBef>
                <a:spcPts val="0"/>
              </a:spcBef>
              <a:spcAft>
                <a:spcPts val="0"/>
              </a:spcAft>
              <a:buSzPts val="1500"/>
              <a:buChar char="●"/>
            </a:pPr>
            <a:r>
              <a:rPr lang="en" sz="1500"/>
              <a:t>Escrow Agreement. </a:t>
            </a:r>
            <a:endParaRPr sz="1500"/>
          </a:p>
          <a:p>
            <a:pPr indent="0" lvl="0" marL="457200" rtl="0" algn="l">
              <a:spcBef>
                <a:spcPts val="1600"/>
              </a:spcBef>
              <a:spcAft>
                <a:spcPts val="0"/>
              </a:spcAft>
              <a:buNone/>
            </a:pPr>
            <a:r>
              <a:rPr b="1" lang="en" sz="1500"/>
              <a:t>Conditions Precedent to be satisfied by the JVC/concessionaire: </a:t>
            </a:r>
            <a:endParaRPr b="1" sz="1500"/>
          </a:p>
          <a:p>
            <a:pPr indent="0" lvl="0" marL="457200" rtl="0" algn="l">
              <a:spcBef>
                <a:spcPts val="1600"/>
              </a:spcBef>
              <a:spcAft>
                <a:spcPts val="0"/>
              </a:spcAft>
              <a:buNone/>
            </a:pPr>
            <a:r>
              <a:rPr lang="en" sz="1500"/>
              <a:t>Shareholders Agreement if concessionaire has  new entity for the project with divergent group of shareholders.</a:t>
            </a:r>
            <a:endParaRPr sz="1500"/>
          </a:p>
          <a:p>
            <a:pPr indent="0" lvl="0" marL="457200" rtl="0" algn="l">
              <a:spcBef>
                <a:spcPts val="1600"/>
              </a:spcBef>
              <a:spcAft>
                <a:spcPts val="0"/>
              </a:spcAft>
              <a:buNone/>
            </a:pPr>
            <a:r>
              <a:rPr b="1" lang="en" sz="1500"/>
              <a:t>Performance Bond/ bank guarantee</a:t>
            </a:r>
            <a:endParaRPr b="1" sz="1500"/>
          </a:p>
          <a:p>
            <a:pPr indent="0" lvl="0" marL="457200" rtl="0" algn="l">
              <a:spcBef>
                <a:spcPts val="1600"/>
              </a:spcBef>
              <a:spcAft>
                <a:spcPts val="0"/>
              </a:spcAft>
              <a:buNone/>
            </a:pPr>
            <a:r>
              <a:rPr lang="en" sz="1500"/>
              <a:t>Operator Agreement if other party wil operate on behalf of concessionaire </a:t>
            </a:r>
            <a:endParaRPr sz="1500"/>
          </a:p>
          <a:p>
            <a:pPr indent="0" lvl="0" marL="0" rtl="0" algn="l">
              <a:spcBef>
                <a:spcPts val="1600"/>
              </a:spcBef>
              <a:spcAft>
                <a:spcPts val="1600"/>
              </a:spcAft>
              <a:buNone/>
            </a:pPr>
            <a:r>
              <a:t/>
            </a:r>
            <a:endParaRPr sz="15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4"/>
          <p:cNvSpPr txBox="1"/>
          <p:nvPr>
            <p:ph type="title"/>
          </p:nvPr>
        </p:nvSpPr>
        <p:spPr>
          <a:xfrm>
            <a:off x="653225" y="667650"/>
            <a:ext cx="2775900" cy="298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CONDITIONS PRECEDENT-  JOINTLY WITH THE PARTIES</a:t>
            </a:r>
            <a:endParaRPr/>
          </a:p>
        </p:txBody>
      </p:sp>
      <p:sp>
        <p:nvSpPr>
          <p:cNvPr id="619" name="Google Shape;619;p64"/>
          <p:cNvSpPr txBox="1"/>
          <p:nvPr>
            <p:ph idx="1" type="body"/>
          </p:nvPr>
        </p:nvSpPr>
        <p:spPr>
          <a:xfrm>
            <a:off x="3252150" y="327475"/>
            <a:ext cx="5524500" cy="4422300"/>
          </a:xfrm>
          <a:prstGeom prst="rect">
            <a:avLst/>
          </a:prstGeom>
        </p:spPr>
        <p:txBody>
          <a:bodyPr anchorCtr="0" anchor="ctr" bIns="91425" lIns="91425" spcFirstLastPara="1" rIns="91425" wrap="square" tIns="91425">
            <a:noAutofit/>
          </a:bodyPr>
          <a:lstStyle/>
          <a:p>
            <a:pPr indent="0" lvl="0" marL="457200" rtl="0" algn="l">
              <a:lnSpc>
                <a:spcPct val="95000"/>
              </a:lnSpc>
              <a:spcBef>
                <a:spcPts val="0"/>
              </a:spcBef>
              <a:spcAft>
                <a:spcPts val="0"/>
              </a:spcAft>
              <a:buSzPts val="1018"/>
              <a:buNone/>
            </a:pPr>
            <a:r>
              <a:t/>
            </a:r>
            <a:endParaRPr sz="1695"/>
          </a:p>
          <a:p>
            <a:pPr indent="0" lvl="0" marL="457200" rtl="0" algn="just">
              <a:lnSpc>
                <a:spcPct val="150000"/>
              </a:lnSpc>
              <a:spcBef>
                <a:spcPts val="1600"/>
              </a:spcBef>
              <a:spcAft>
                <a:spcPts val="0"/>
              </a:spcAft>
              <a:buSzPts val="1018"/>
              <a:buNone/>
            </a:pPr>
            <a:r>
              <a:rPr b="1" lang="en" sz="1695"/>
              <a:t>JVC/concessionaire and grantor  shall have to enter into agreement with third party say central government or state government - tripartite agreement </a:t>
            </a:r>
            <a:endParaRPr b="1" sz="1695"/>
          </a:p>
          <a:p>
            <a:pPr indent="0" lvl="0" marL="457200" rtl="0" algn="just">
              <a:lnSpc>
                <a:spcPct val="150000"/>
              </a:lnSpc>
              <a:spcBef>
                <a:spcPts val="1600"/>
              </a:spcBef>
              <a:spcAft>
                <a:spcPts val="0"/>
              </a:spcAft>
              <a:buSzPts val="1018"/>
              <a:buNone/>
            </a:pPr>
            <a:r>
              <a:rPr b="1" lang="en" sz="1695"/>
              <a:t>Note: </a:t>
            </a:r>
            <a:r>
              <a:rPr lang="en" sz="1695"/>
              <a:t>Non-fulfilment of Conditions Precedent- termination of agreement </a:t>
            </a:r>
            <a:endParaRPr sz="1695"/>
          </a:p>
          <a:p>
            <a:pPr indent="0" lvl="0" marL="457200" rtl="0" algn="l">
              <a:lnSpc>
                <a:spcPct val="95000"/>
              </a:lnSpc>
              <a:spcBef>
                <a:spcPts val="1600"/>
              </a:spcBef>
              <a:spcAft>
                <a:spcPts val="0"/>
              </a:spcAft>
              <a:buSzPts val="1018"/>
              <a:buNone/>
            </a:pPr>
            <a:r>
              <a:rPr b="1" lang="en" sz="1695"/>
              <a:t> </a:t>
            </a:r>
            <a:endParaRPr b="1" sz="1695"/>
          </a:p>
          <a:p>
            <a:pPr indent="0" lvl="0" marL="0" rtl="0" algn="l">
              <a:lnSpc>
                <a:spcPct val="95000"/>
              </a:lnSpc>
              <a:spcBef>
                <a:spcPts val="1600"/>
              </a:spcBef>
              <a:spcAft>
                <a:spcPts val="1600"/>
              </a:spcAft>
              <a:buSzPts val="1018"/>
              <a:buNone/>
            </a:pPr>
            <a:r>
              <a:t/>
            </a:r>
            <a:endParaRPr sz="1695"/>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5"/>
          <p:cNvSpPr txBox="1"/>
          <p:nvPr>
            <p:ph type="title"/>
          </p:nvPr>
        </p:nvSpPr>
        <p:spPr>
          <a:xfrm>
            <a:off x="311725" y="653326"/>
            <a:ext cx="3706500" cy="3334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REPRESENTATIONS AND WARRANTIES</a:t>
            </a:r>
            <a:r>
              <a:rPr lang="en"/>
              <a:t>- BY ONE  PARTY TO OTHERS</a:t>
            </a:r>
            <a:endParaRPr/>
          </a:p>
        </p:txBody>
      </p:sp>
      <p:sp>
        <p:nvSpPr>
          <p:cNvPr id="625" name="Google Shape;625;p65"/>
          <p:cNvSpPr txBox="1"/>
          <p:nvPr>
            <p:ph idx="1" type="body"/>
          </p:nvPr>
        </p:nvSpPr>
        <p:spPr>
          <a:xfrm>
            <a:off x="4620575" y="653325"/>
            <a:ext cx="4523400" cy="43653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Char char="❏"/>
            </a:pPr>
            <a:r>
              <a:rPr b="1" lang="en" sz="1400"/>
              <a:t>Details of representation and warranties by one party to other party</a:t>
            </a:r>
            <a:endParaRPr b="1" sz="1400"/>
          </a:p>
          <a:p>
            <a:pPr indent="-317500" lvl="0" marL="457200" rtl="0" algn="l">
              <a:lnSpc>
                <a:spcPct val="150000"/>
              </a:lnSpc>
              <a:spcBef>
                <a:spcPts val="0"/>
              </a:spcBef>
              <a:spcAft>
                <a:spcPts val="0"/>
              </a:spcAft>
              <a:buSzPts val="1400"/>
              <a:buChar char="❏"/>
            </a:pPr>
            <a:r>
              <a:rPr b="1" lang="en" sz="1400"/>
              <a:t>This is the backbone for the success of the  project</a:t>
            </a:r>
            <a:endParaRPr b="1" sz="1400"/>
          </a:p>
          <a:p>
            <a:pPr indent="-317500" lvl="0" marL="457200" rtl="0" algn="l">
              <a:lnSpc>
                <a:spcPct val="150000"/>
              </a:lnSpc>
              <a:spcBef>
                <a:spcPts val="0"/>
              </a:spcBef>
              <a:spcAft>
                <a:spcPts val="0"/>
              </a:spcAft>
              <a:buSzPts val="1400"/>
              <a:buChar char="❏"/>
            </a:pPr>
            <a:r>
              <a:rPr b="1" lang="en" sz="1400"/>
              <a:t>No scope of concealment of any material  facts</a:t>
            </a:r>
            <a:endParaRPr b="1" sz="1400"/>
          </a:p>
          <a:p>
            <a:pPr indent="-317500" lvl="0" marL="457200" rtl="0" algn="l">
              <a:lnSpc>
                <a:spcPct val="150000"/>
              </a:lnSpc>
              <a:spcBef>
                <a:spcPts val="0"/>
              </a:spcBef>
              <a:spcAft>
                <a:spcPts val="0"/>
              </a:spcAft>
              <a:buSzPts val="1400"/>
              <a:buChar char="❏"/>
            </a:pPr>
            <a:r>
              <a:rPr b="1" lang="en" sz="1400"/>
              <a:t>About  necessary permission  and entitlement to enter into  the agreement</a:t>
            </a:r>
            <a:endParaRPr b="1" sz="1400"/>
          </a:p>
          <a:p>
            <a:pPr indent="-317500" lvl="0" marL="457200" rtl="0" algn="l">
              <a:lnSpc>
                <a:spcPct val="150000"/>
              </a:lnSpc>
              <a:spcBef>
                <a:spcPts val="0"/>
              </a:spcBef>
              <a:spcAft>
                <a:spcPts val="0"/>
              </a:spcAft>
              <a:buSzPts val="1400"/>
              <a:buChar char="❏"/>
            </a:pPr>
            <a:r>
              <a:rPr b="1" lang="en" sz="1400"/>
              <a:t>R</a:t>
            </a:r>
            <a:r>
              <a:rPr b="1" lang="en" sz="1400"/>
              <a:t>epresentations or warranties untrue or incorrect-such Party shall immediately notify the other Party of the same.</a:t>
            </a:r>
            <a:endParaRPr b="1" sz="1400"/>
          </a:p>
          <a:p>
            <a:pPr indent="-317500" lvl="0" marL="457200" rtl="0" algn="l">
              <a:lnSpc>
                <a:spcPct val="150000"/>
              </a:lnSpc>
              <a:spcBef>
                <a:spcPts val="0"/>
              </a:spcBef>
              <a:spcAft>
                <a:spcPts val="0"/>
              </a:spcAft>
              <a:buSzPts val="1400"/>
              <a:buChar char="❏"/>
            </a:pPr>
            <a:r>
              <a:rPr b="1" lang="en" sz="1400"/>
              <a:t>Effect- either waiver by other party or may terminate the agreement </a:t>
            </a:r>
            <a:endParaRPr b="1" sz="1400"/>
          </a:p>
          <a:p>
            <a:pPr indent="0" lvl="0" marL="0" rtl="0" algn="l">
              <a:lnSpc>
                <a:spcPct val="150000"/>
              </a:lnSpc>
              <a:spcBef>
                <a:spcPts val="1600"/>
              </a:spcBef>
              <a:spcAft>
                <a:spcPts val="1600"/>
              </a:spcAft>
              <a:buNone/>
            </a:pPr>
            <a:r>
              <a:t/>
            </a:r>
            <a:endParaRPr b="1" sz="14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6"/>
          <p:cNvSpPr txBox="1"/>
          <p:nvPr>
            <p:ph type="ctrTitle"/>
          </p:nvPr>
        </p:nvSpPr>
        <p:spPr>
          <a:xfrm>
            <a:off x="1884750" y="711325"/>
            <a:ext cx="6947700" cy="996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TRANSITION PHASE</a:t>
            </a:r>
            <a:endParaRPr/>
          </a:p>
        </p:txBody>
      </p:sp>
      <p:sp>
        <p:nvSpPr>
          <p:cNvPr id="631" name="Google Shape;631;p66"/>
          <p:cNvSpPr txBox="1"/>
          <p:nvPr>
            <p:ph idx="1" type="body"/>
          </p:nvPr>
        </p:nvSpPr>
        <p:spPr>
          <a:xfrm>
            <a:off x="1884750" y="1825575"/>
            <a:ext cx="6947700" cy="27432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Char char="❏"/>
            </a:pPr>
            <a:r>
              <a:rPr b="1" lang="en"/>
              <a:t>TRANSFER OF RIGHTS  FROM ONE PARTY TO OTHER FOR PROGRESS OF THE PROJECT</a:t>
            </a:r>
            <a:endParaRPr b="1"/>
          </a:p>
          <a:p>
            <a:pPr indent="-330200" lvl="0" marL="457200" rtl="0" algn="l">
              <a:spcBef>
                <a:spcPts val="0"/>
              </a:spcBef>
              <a:spcAft>
                <a:spcPts val="0"/>
              </a:spcAft>
              <a:buSzPts val="1600"/>
              <a:buChar char="❏"/>
            </a:pPr>
            <a:r>
              <a:rPr b="1" lang="en"/>
              <a:t> </a:t>
            </a:r>
            <a:r>
              <a:rPr b="1" lang="en"/>
              <a:t>PROVISION</a:t>
            </a:r>
            <a:r>
              <a:rPr b="1" lang="en"/>
              <a:t> FOR STATUS OF Existing Contracts</a:t>
            </a:r>
            <a:endParaRPr b="1"/>
          </a:p>
          <a:p>
            <a:pPr indent="-330200" lvl="0" marL="457200" rtl="0" algn="l">
              <a:spcBef>
                <a:spcPts val="0"/>
              </a:spcBef>
              <a:spcAft>
                <a:spcPts val="0"/>
              </a:spcAft>
              <a:buSzPts val="1600"/>
              <a:buChar char="❏"/>
            </a:pPr>
            <a:r>
              <a:rPr b="1" lang="en"/>
              <a:t>PROVISION FOR </a:t>
            </a:r>
            <a:r>
              <a:rPr b="1" lang="en"/>
              <a:t>Work in Progres if any- who will complete?</a:t>
            </a:r>
            <a:endParaRPr b="1"/>
          </a:p>
          <a:p>
            <a:pPr indent="-330200" lvl="0" marL="457200" rtl="0" algn="l">
              <a:spcBef>
                <a:spcPts val="0"/>
              </a:spcBef>
              <a:spcAft>
                <a:spcPts val="0"/>
              </a:spcAft>
              <a:buSzPts val="1600"/>
              <a:buChar char="❏"/>
            </a:pPr>
            <a:r>
              <a:rPr b="1" lang="en"/>
              <a:t>Joint Committee of both the parties and others - for smooth functioning  and development of the projects.</a:t>
            </a:r>
            <a:endParaRPr b="1"/>
          </a:p>
          <a:p>
            <a:pPr indent="-330200" lvl="0" marL="457200" rtl="0" algn="l">
              <a:spcBef>
                <a:spcPts val="0"/>
              </a:spcBef>
              <a:spcAft>
                <a:spcPts val="0"/>
              </a:spcAft>
              <a:buSzPts val="1600"/>
              <a:buChar char="❏"/>
            </a:pPr>
            <a:r>
              <a:rPr b="1" lang="en"/>
              <a:t>List of Existing Assets- how to </a:t>
            </a:r>
            <a:r>
              <a:rPr b="1" lang="en"/>
              <a:t>deal</a:t>
            </a:r>
            <a:r>
              <a:rPr b="1" lang="en"/>
              <a:t> those assets?</a:t>
            </a:r>
            <a:endParaRPr b="1"/>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sp>
        <p:nvSpPr>
          <p:cNvPr id="636" name="Google Shape;636;p67"/>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940"/>
              <a:t>Operation Support- if development  of project &amp; continuation of operation  such as road, airport, railway modernisation</a:t>
            </a:r>
            <a:endParaRPr sz="2940"/>
          </a:p>
        </p:txBody>
      </p:sp>
      <p:sp>
        <p:nvSpPr>
          <p:cNvPr id="637" name="Google Shape;637;p67"/>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342900" lvl="0" marL="457200" rtl="0" algn="just">
              <a:spcBef>
                <a:spcPts val="0"/>
              </a:spcBef>
              <a:spcAft>
                <a:spcPts val="0"/>
              </a:spcAft>
              <a:buSzPts val="1800"/>
              <a:buChar char="❏"/>
            </a:pPr>
            <a:r>
              <a:rPr b="1" lang="en" sz="1800"/>
              <a:t>General Employees  deputed at the site shall be retained at the site for </a:t>
            </a:r>
            <a:r>
              <a:rPr b="1" lang="en" sz="1800"/>
              <a:t>specified</a:t>
            </a:r>
            <a:r>
              <a:rPr b="1" lang="en" sz="1800"/>
              <a:t> period for easy project </a:t>
            </a:r>
            <a:r>
              <a:rPr b="1" lang="en" sz="1800"/>
              <a:t>completion</a:t>
            </a:r>
            <a:r>
              <a:rPr b="1" lang="en" sz="1800"/>
              <a:t> or may be taken on </a:t>
            </a:r>
            <a:r>
              <a:rPr b="1" lang="en" sz="1800"/>
              <a:t>deputation</a:t>
            </a:r>
            <a:r>
              <a:rPr b="1" lang="en" sz="1800"/>
              <a:t> basis.</a:t>
            </a:r>
            <a:endParaRPr b="1" sz="1800"/>
          </a:p>
          <a:p>
            <a:pPr indent="-342900" lvl="0" marL="457200" rtl="0" algn="just">
              <a:spcBef>
                <a:spcPts val="0"/>
              </a:spcBef>
              <a:spcAft>
                <a:spcPts val="0"/>
              </a:spcAft>
              <a:buSzPts val="1800"/>
              <a:buChar char="❏"/>
            </a:pPr>
            <a:r>
              <a:rPr b="1" lang="en" sz="1800"/>
              <a:t>Discussion</a:t>
            </a:r>
            <a:r>
              <a:rPr b="1" lang="en" sz="1800"/>
              <a:t> of senior employee of grantor with employee of JVC /concessionaire for site </a:t>
            </a:r>
            <a:r>
              <a:rPr b="1" lang="en" sz="1800"/>
              <a:t>understanding</a:t>
            </a:r>
            <a:r>
              <a:rPr b="1" lang="en" sz="1800"/>
              <a:t> such as water line, </a:t>
            </a:r>
            <a:r>
              <a:rPr b="1" lang="en" sz="1800"/>
              <a:t>electrical</a:t>
            </a:r>
            <a:r>
              <a:rPr b="1" lang="en" sz="1800"/>
              <a:t>, sewerage etc.</a:t>
            </a:r>
            <a:endParaRPr b="1" sz="18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50"/>
          <p:cNvSpPr txBox="1"/>
          <p:nvPr>
            <p:ph type="ctrTitle"/>
          </p:nvPr>
        </p:nvSpPr>
        <p:spPr>
          <a:xfrm>
            <a:off x="345650" y="1057700"/>
            <a:ext cx="7172100" cy="7164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Disclaimer </a:t>
            </a:r>
            <a:endParaRPr/>
          </a:p>
        </p:txBody>
      </p:sp>
      <p:sp>
        <p:nvSpPr>
          <p:cNvPr id="536" name="Google Shape;536;p50"/>
          <p:cNvSpPr txBox="1"/>
          <p:nvPr>
            <p:ph idx="1" type="subTitle"/>
          </p:nvPr>
        </p:nvSpPr>
        <p:spPr>
          <a:xfrm>
            <a:off x="345650" y="1925025"/>
            <a:ext cx="8193300" cy="2593500"/>
          </a:xfrm>
          <a:prstGeom prst="rect">
            <a:avLst/>
          </a:prstGeom>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rPr lang="en"/>
              <a:t>Contents and oral discussion are </a:t>
            </a:r>
            <a:r>
              <a:rPr lang="en"/>
              <a:t>Just a discussion for understanding and could not be considered as opinion for any decision making. Before taking any decision the proper legal expert and other Consultants should be approached. content writer could not be held responsible in any way  for any action taken on the basis of  explained here</a:t>
            </a:r>
            <a:endParaRPr/>
          </a:p>
          <a:p>
            <a:pPr indent="0" lvl="0" marL="0" rtl="0" algn="just">
              <a:lnSpc>
                <a:spcPct val="150000"/>
              </a:lnSpc>
              <a:spcBef>
                <a:spcPts val="0"/>
              </a:spcBef>
              <a:spcAft>
                <a:spcPts val="0"/>
              </a:spcAft>
              <a:buNone/>
            </a:pPr>
            <a:r>
              <a:t/>
            </a:r>
            <a:endParaRPr/>
          </a:p>
          <a:p>
            <a:pPr indent="0" lvl="0" marL="0" rtl="0" algn="just">
              <a:lnSpc>
                <a:spcPct val="150000"/>
              </a:lnSpc>
              <a:spcBef>
                <a:spcPts val="0"/>
              </a:spcBef>
              <a:spcAft>
                <a:spcPts val="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68"/>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940"/>
              <a:t>ACCEPTANCE OF SITE/DISCLAIMER</a:t>
            </a:r>
            <a:endParaRPr sz="2940"/>
          </a:p>
        </p:txBody>
      </p:sp>
      <p:sp>
        <p:nvSpPr>
          <p:cNvPr id="643" name="Google Shape;643;p68"/>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342900" lvl="0" marL="457200" rtl="0" algn="just">
              <a:spcBef>
                <a:spcPts val="0"/>
              </a:spcBef>
              <a:spcAft>
                <a:spcPts val="0"/>
              </a:spcAft>
              <a:buSzPts val="1800"/>
              <a:buChar char="❏"/>
            </a:pPr>
            <a:r>
              <a:rPr b="1" lang="en" sz="1800"/>
              <a:t>Inspection of site by JVC/</a:t>
            </a:r>
            <a:r>
              <a:rPr b="1" lang="en" sz="1800"/>
              <a:t>concessionaire</a:t>
            </a:r>
            <a:r>
              <a:rPr b="1" lang="en" sz="1800"/>
              <a:t> </a:t>
            </a:r>
            <a:endParaRPr b="1" sz="1800"/>
          </a:p>
          <a:p>
            <a:pPr indent="-342900" lvl="0" marL="457200" rtl="0" algn="just">
              <a:spcBef>
                <a:spcPts val="0"/>
              </a:spcBef>
              <a:spcAft>
                <a:spcPts val="0"/>
              </a:spcAft>
              <a:buSzPts val="1800"/>
              <a:buChar char="❏"/>
            </a:pPr>
            <a:r>
              <a:rPr b="1" lang="en" sz="1800"/>
              <a:t>nature of the climatic, hydrological and general physical conditions soil etc</a:t>
            </a:r>
            <a:endParaRPr b="1" sz="1800"/>
          </a:p>
          <a:p>
            <a:pPr indent="-342900" lvl="0" marL="457200" rtl="0" algn="just">
              <a:spcBef>
                <a:spcPts val="0"/>
              </a:spcBef>
              <a:spcAft>
                <a:spcPts val="0"/>
              </a:spcAft>
              <a:buSzPts val="1800"/>
              <a:buChar char="❏"/>
            </a:pPr>
            <a:r>
              <a:rPr b="1" lang="en" sz="1800"/>
              <a:t>Deemed Knowledge-JVC/concessionaire shall be fully and exclusively responsible for, and shall bear the financial, technical, commercial, legal and other risks</a:t>
            </a:r>
            <a:endParaRPr b="1" sz="1800"/>
          </a:p>
          <a:p>
            <a:pPr indent="0" lvl="0" marL="457200" rtl="0" algn="just">
              <a:spcBef>
                <a:spcPts val="1600"/>
              </a:spcBef>
              <a:spcAft>
                <a:spcPts val="1600"/>
              </a:spcAft>
              <a:buNone/>
            </a:pPr>
            <a:r>
              <a:t/>
            </a:r>
            <a:endParaRPr b="1" sz="18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p69"/>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640"/>
              <a:t>CONSTRUCTION,</a:t>
            </a:r>
            <a:endParaRPr sz="2640"/>
          </a:p>
          <a:p>
            <a:pPr indent="0" lvl="0" marL="0" rtl="0" algn="ctr">
              <a:spcBef>
                <a:spcPts val="0"/>
              </a:spcBef>
              <a:spcAft>
                <a:spcPts val="0"/>
              </a:spcAft>
              <a:buSzPts val="990"/>
              <a:buNone/>
            </a:pPr>
            <a:r>
              <a:rPr lang="en" sz="2640"/>
              <a:t>DEVELOPMENT, OPERATION &amp; MANAGEMEN</a:t>
            </a:r>
            <a:r>
              <a:rPr lang="en" sz="2940"/>
              <a:t>T</a:t>
            </a:r>
            <a:endParaRPr sz="2940"/>
          </a:p>
        </p:txBody>
      </p:sp>
      <p:sp>
        <p:nvSpPr>
          <p:cNvPr id="649" name="Google Shape;649;p69"/>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b="1" lang="en" sz="1400"/>
              <a:t>JVC shall at all times comply with Applicable Law</a:t>
            </a:r>
            <a:endParaRPr b="1" sz="1400"/>
          </a:p>
          <a:p>
            <a:pPr indent="-317500" lvl="0" marL="457200" rtl="0" algn="just">
              <a:spcBef>
                <a:spcPts val="0"/>
              </a:spcBef>
              <a:spcAft>
                <a:spcPts val="0"/>
              </a:spcAft>
              <a:buSzPts val="1400"/>
              <a:buChar char="●"/>
            </a:pPr>
            <a:r>
              <a:rPr b="1" lang="en" sz="1400"/>
              <a:t>JVC shall at all times, obtain and maintain all Clearances</a:t>
            </a:r>
            <a:endParaRPr b="1" sz="1400"/>
          </a:p>
          <a:p>
            <a:pPr indent="-317500" lvl="0" marL="457200" rtl="0" algn="just">
              <a:spcBef>
                <a:spcPts val="0"/>
              </a:spcBef>
              <a:spcAft>
                <a:spcPts val="0"/>
              </a:spcAft>
              <a:buSzPts val="1400"/>
              <a:buChar char="●"/>
            </a:pPr>
            <a:r>
              <a:rPr b="1" lang="en" sz="1400"/>
              <a:t>The JVC will operate, maintain, develop, design, construct, upgrade, modernize and manage the Airport during the Term with regard to safety precautions, fire protection, security,</a:t>
            </a:r>
            <a:endParaRPr b="1" sz="1400"/>
          </a:p>
          <a:p>
            <a:pPr indent="-317500" lvl="0" marL="457200" rtl="0" algn="just">
              <a:spcBef>
                <a:spcPts val="0"/>
              </a:spcBef>
              <a:spcAft>
                <a:spcPts val="0"/>
              </a:spcAft>
              <a:buSzPts val="1400"/>
              <a:buChar char="●"/>
            </a:pPr>
            <a:r>
              <a:rPr b="1" lang="en" sz="1400"/>
              <a:t>all materials, equipment, machinery etc of sound and merchantable quality</a:t>
            </a:r>
            <a:endParaRPr b="1" sz="1400"/>
          </a:p>
          <a:p>
            <a:pPr indent="-317500" lvl="0" marL="457200" rtl="0" algn="just">
              <a:spcBef>
                <a:spcPts val="0"/>
              </a:spcBef>
              <a:spcAft>
                <a:spcPts val="0"/>
              </a:spcAft>
              <a:buSzPts val="1400"/>
              <a:buChar char="●"/>
            </a:pPr>
            <a:r>
              <a:rPr b="1" lang="en" sz="1400"/>
              <a:t>Mandatory Capital Projects deadline- if </a:t>
            </a:r>
            <a:r>
              <a:rPr b="1" lang="en" sz="1400"/>
              <a:t>delay</a:t>
            </a:r>
            <a:r>
              <a:rPr b="1" lang="en" sz="1400"/>
              <a:t> liquidated damages</a:t>
            </a:r>
            <a:endParaRPr b="1" sz="1400"/>
          </a:p>
          <a:p>
            <a:pPr indent="-317500" lvl="0" marL="457200" rtl="0" algn="just">
              <a:spcBef>
                <a:spcPts val="0"/>
              </a:spcBef>
              <a:spcAft>
                <a:spcPts val="0"/>
              </a:spcAft>
              <a:buSzPts val="1400"/>
              <a:buChar char="●"/>
            </a:pPr>
            <a:r>
              <a:rPr b="1" lang="en" sz="1400"/>
              <a:t>Master Plan/DPR by the </a:t>
            </a:r>
            <a:r>
              <a:rPr b="1" lang="en" sz="1400"/>
              <a:t>concessionaire</a:t>
            </a:r>
            <a:r>
              <a:rPr b="1" lang="en" sz="1400"/>
              <a:t>/JVC and approval by grantor</a:t>
            </a:r>
            <a:endParaRPr b="1" sz="1400"/>
          </a:p>
          <a:p>
            <a:pPr indent="-317500" lvl="0" marL="457200" rtl="0" algn="just">
              <a:spcBef>
                <a:spcPts val="0"/>
              </a:spcBef>
              <a:spcAft>
                <a:spcPts val="0"/>
              </a:spcAft>
              <a:buSzPts val="1400"/>
              <a:buChar char="●"/>
            </a:pPr>
            <a:r>
              <a:rPr b="1" lang="en" sz="1400"/>
              <a:t>developments at the Airport are in accordance with the Master Plan/DPR</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70"/>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640"/>
              <a:t>CONSTRUCTION,</a:t>
            </a:r>
            <a:endParaRPr sz="2640"/>
          </a:p>
          <a:p>
            <a:pPr indent="0" lvl="0" marL="0" rtl="0" algn="ctr">
              <a:spcBef>
                <a:spcPts val="0"/>
              </a:spcBef>
              <a:spcAft>
                <a:spcPts val="0"/>
              </a:spcAft>
              <a:buSzPts val="990"/>
              <a:buNone/>
            </a:pPr>
            <a:r>
              <a:rPr lang="en" sz="2640"/>
              <a:t>DEVELOPMENT, OPERATION &amp; MANAGEMEN</a:t>
            </a:r>
            <a:r>
              <a:rPr lang="en" sz="2940"/>
              <a:t>T-2</a:t>
            </a:r>
            <a:endParaRPr sz="2940"/>
          </a:p>
        </p:txBody>
      </p:sp>
      <p:sp>
        <p:nvSpPr>
          <p:cNvPr id="655" name="Google Shape;655;p70"/>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b="1" lang="en" sz="1400"/>
              <a:t>Major Development Plan according to master plan</a:t>
            </a:r>
            <a:endParaRPr b="1" sz="1400"/>
          </a:p>
          <a:p>
            <a:pPr indent="-317500" lvl="0" marL="457200" rtl="0" algn="just">
              <a:spcBef>
                <a:spcPts val="0"/>
              </a:spcBef>
              <a:spcAft>
                <a:spcPts val="0"/>
              </a:spcAft>
              <a:buSzPts val="1400"/>
              <a:buChar char="●"/>
            </a:pPr>
            <a:r>
              <a:rPr b="1" lang="en" sz="1400"/>
              <a:t>Provision of Facilities and Services at project itself or in </a:t>
            </a:r>
            <a:r>
              <a:rPr b="1" lang="en" sz="1400"/>
              <a:t>vicinity</a:t>
            </a:r>
            <a:r>
              <a:rPr b="1" lang="en" sz="1400"/>
              <a:t>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71"/>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640"/>
              <a:t>Insurance</a:t>
            </a:r>
            <a:endParaRPr sz="2640"/>
          </a:p>
          <a:p>
            <a:pPr indent="0" lvl="0" marL="0" rtl="0" algn="ctr">
              <a:spcBef>
                <a:spcPts val="0"/>
              </a:spcBef>
              <a:spcAft>
                <a:spcPts val="0"/>
              </a:spcAft>
              <a:buSzPts val="990"/>
              <a:buNone/>
            </a:pPr>
            <a:r>
              <a:t/>
            </a:r>
            <a:endParaRPr sz="2640"/>
          </a:p>
          <a:p>
            <a:pPr indent="0" lvl="0" marL="0" rtl="0" algn="ctr">
              <a:spcBef>
                <a:spcPts val="0"/>
              </a:spcBef>
              <a:spcAft>
                <a:spcPts val="0"/>
              </a:spcAft>
              <a:buSzPts val="990"/>
              <a:buNone/>
            </a:pPr>
            <a:r>
              <a:rPr lang="en" sz="2640"/>
              <a:t>Uberrima fides-</a:t>
            </a:r>
            <a:endParaRPr sz="2640"/>
          </a:p>
          <a:p>
            <a:pPr indent="0" lvl="0" marL="0" rtl="0" algn="ctr">
              <a:spcBef>
                <a:spcPts val="0"/>
              </a:spcBef>
              <a:spcAft>
                <a:spcPts val="0"/>
              </a:spcAft>
              <a:buSzPts val="990"/>
              <a:buNone/>
            </a:pPr>
            <a:r>
              <a:rPr lang="en" sz="2640"/>
              <a:t>"utmost good faith”</a:t>
            </a:r>
            <a:endParaRPr sz="2640"/>
          </a:p>
          <a:p>
            <a:pPr indent="0" lvl="0" marL="0" rtl="0" algn="ctr">
              <a:spcBef>
                <a:spcPts val="0"/>
              </a:spcBef>
              <a:spcAft>
                <a:spcPts val="0"/>
              </a:spcAft>
              <a:buSzPts val="990"/>
              <a:buNone/>
            </a:pPr>
            <a:r>
              <a:t/>
            </a:r>
            <a:endParaRPr sz="2640"/>
          </a:p>
          <a:p>
            <a:pPr indent="0" lvl="0" marL="0" rtl="0" algn="l">
              <a:lnSpc>
                <a:spcPct val="130000"/>
              </a:lnSpc>
              <a:spcBef>
                <a:spcPts val="0"/>
              </a:spcBef>
              <a:spcAft>
                <a:spcPts val="0"/>
              </a:spcAft>
              <a:buClr>
                <a:schemeClr val="dk1"/>
              </a:buClr>
              <a:buSzPts val="1100"/>
              <a:buFont typeface="Arial"/>
              <a:buNone/>
            </a:pPr>
            <a:r>
              <a:rPr b="0" i="1" lang="en" sz="4150">
                <a:solidFill>
                  <a:schemeClr val="dk1"/>
                </a:solidFill>
                <a:latin typeface="Georgia"/>
                <a:ea typeface="Georgia"/>
                <a:cs typeface="Georgia"/>
                <a:sym typeface="Georgia"/>
              </a:rPr>
              <a:t>Uberrima fides</a:t>
            </a:r>
            <a:endParaRPr b="0" i="1" sz="4150">
              <a:solidFill>
                <a:schemeClr val="dk1"/>
              </a:solidFill>
              <a:latin typeface="Georgia"/>
              <a:ea typeface="Georgia"/>
              <a:cs typeface="Georgia"/>
              <a:sym typeface="Georgia"/>
            </a:endParaRPr>
          </a:p>
          <a:p>
            <a:pPr indent="0" lvl="0" marL="0" rtl="0" algn="ctr">
              <a:spcBef>
                <a:spcPts val="600"/>
              </a:spcBef>
              <a:spcAft>
                <a:spcPts val="0"/>
              </a:spcAft>
              <a:buSzPts val="990"/>
              <a:buNone/>
            </a:pPr>
            <a:r>
              <a:t/>
            </a:r>
            <a:endParaRPr sz="2640"/>
          </a:p>
        </p:txBody>
      </p:sp>
      <p:sp>
        <p:nvSpPr>
          <p:cNvPr id="661" name="Google Shape;661;p71"/>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SzPts val="1400"/>
              <a:buChar char="●"/>
            </a:pPr>
            <a:r>
              <a:rPr b="1" lang="en" sz="1400"/>
              <a:t>During the Term, JVC shall effect and maintain at its own cost, at all times the insurances also having protection to the </a:t>
            </a:r>
            <a:r>
              <a:rPr b="1" lang="en" sz="1400"/>
              <a:t>grantor</a:t>
            </a:r>
            <a:endParaRPr b="1" sz="1400"/>
          </a:p>
          <a:p>
            <a:pPr indent="-317500" lvl="0" marL="457200" rtl="0" algn="just">
              <a:spcBef>
                <a:spcPts val="0"/>
              </a:spcBef>
              <a:spcAft>
                <a:spcPts val="0"/>
              </a:spcAft>
              <a:buSzPts val="1400"/>
              <a:buChar char="●"/>
            </a:pPr>
            <a:r>
              <a:rPr b="1" lang="en" sz="1400"/>
              <a:t>JVC/</a:t>
            </a:r>
            <a:r>
              <a:rPr b="1" lang="en" sz="1400"/>
              <a:t>concessionaire</a:t>
            </a:r>
            <a:r>
              <a:rPr b="1" lang="en" sz="1400"/>
              <a:t>  shall furnish to grantor copy of policy and evidence that the insurance premia paid</a:t>
            </a:r>
            <a:endParaRPr b="1" sz="1400"/>
          </a:p>
          <a:p>
            <a:pPr indent="-317500" lvl="0" marL="457200" rtl="0" algn="just">
              <a:spcBef>
                <a:spcPts val="0"/>
              </a:spcBef>
              <a:spcAft>
                <a:spcPts val="0"/>
              </a:spcAft>
              <a:buSzPts val="1400"/>
              <a:buChar char="●"/>
            </a:pPr>
            <a:r>
              <a:rPr b="1" lang="en" sz="1400"/>
              <a:t>If JVC shall fail to effect and keep in force all insurances for which it is</a:t>
            </a:r>
            <a:endParaRPr b="1" sz="1400"/>
          </a:p>
          <a:p>
            <a:pPr indent="-317500" lvl="0" marL="457200" rtl="0" algn="just">
              <a:spcBef>
                <a:spcPts val="0"/>
              </a:spcBef>
              <a:spcAft>
                <a:spcPts val="0"/>
              </a:spcAft>
              <a:buSzPts val="1400"/>
              <a:buChar char="●"/>
            </a:pPr>
            <a:r>
              <a:rPr b="1" lang="en" sz="1400"/>
              <a:t>responsible pursuant hereto, grantor shall have the option to take such insurances, and pay such premia and recover the costs thereof from JVC.</a:t>
            </a:r>
            <a:endParaRPr b="1" sz="1400"/>
          </a:p>
          <a:p>
            <a:pPr indent="-317500" lvl="0" marL="457200" rtl="0" algn="just">
              <a:spcBef>
                <a:spcPts val="0"/>
              </a:spcBef>
              <a:spcAft>
                <a:spcPts val="0"/>
              </a:spcAft>
              <a:buSzPts val="1400"/>
              <a:buChar char="●"/>
            </a:pPr>
            <a:r>
              <a:rPr b="1" lang="en" sz="1400"/>
              <a:t>insurance claims received by JVC shall be applied for reconstruction of the project.</a:t>
            </a:r>
            <a:endParaRPr b="1" sz="1400"/>
          </a:p>
          <a:p>
            <a:pPr indent="-317500" lvl="0" marL="457200" rtl="0" algn="just">
              <a:spcBef>
                <a:spcPts val="0"/>
              </a:spcBef>
              <a:spcAft>
                <a:spcPts val="0"/>
              </a:spcAft>
              <a:buSzPts val="1400"/>
              <a:buChar char="●"/>
            </a:pPr>
            <a:r>
              <a:rPr b="1" lang="en" sz="1400"/>
              <a:t>Sub-Contracting, Sub-leasing and Licensing only if permitted as per agreement and subject to condition imposed &amp; comply with Applicable Laws</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5" name="Shape 665"/>
        <p:cNvGrpSpPr/>
        <p:nvPr/>
      </p:nvGrpSpPr>
      <p:grpSpPr>
        <a:xfrm>
          <a:off x="0" y="0"/>
          <a:ext cx="0" cy="0"/>
          <a:chOff x="0" y="0"/>
          <a:chExt cx="0" cy="0"/>
        </a:xfrm>
      </p:grpSpPr>
      <p:sp>
        <p:nvSpPr>
          <p:cNvPr id="666" name="Google Shape;666;p72"/>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640"/>
              <a:t>Sub-Contracts, Leases and Licenses</a:t>
            </a:r>
            <a:endParaRPr sz="2940"/>
          </a:p>
        </p:txBody>
      </p:sp>
      <p:sp>
        <p:nvSpPr>
          <p:cNvPr id="667" name="Google Shape;667;p72"/>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1" sz="1400"/>
          </a:p>
          <a:p>
            <a:pPr indent="-317500" lvl="0" marL="457200" rtl="0" algn="just">
              <a:spcBef>
                <a:spcPts val="1600"/>
              </a:spcBef>
              <a:spcAft>
                <a:spcPts val="0"/>
              </a:spcAft>
              <a:buSzPts val="1400"/>
              <a:buChar char="●"/>
            </a:pPr>
            <a:r>
              <a:rPr b="1" lang="en" sz="1400"/>
              <a:t>Sub-Contracting, Sub-leasing and Licensing only if permitted as per agreement and subject to condition imposed &amp; comply with Applicable Laws</a:t>
            </a:r>
            <a:endParaRPr b="1" sz="1400"/>
          </a:p>
          <a:p>
            <a:pPr indent="-317500" lvl="0" marL="457200" rtl="0" algn="just">
              <a:spcBef>
                <a:spcPts val="0"/>
              </a:spcBef>
              <a:spcAft>
                <a:spcPts val="0"/>
              </a:spcAft>
              <a:buSzPts val="1400"/>
              <a:buChar char="●"/>
            </a:pPr>
            <a:r>
              <a:rPr b="1" lang="en" sz="1400"/>
              <a:t>Management and Control - with JVC only</a:t>
            </a:r>
            <a:endParaRPr b="1" sz="1400"/>
          </a:p>
          <a:p>
            <a:pPr indent="-317500" lvl="0" marL="457200" rtl="0" algn="just">
              <a:spcBef>
                <a:spcPts val="0"/>
              </a:spcBef>
              <a:spcAft>
                <a:spcPts val="0"/>
              </a:spcAft>
              <a:buSzPts val="1400"/>
              <a:buChar char="●"/>
            </a:pPr>
            <a:r>
              <a:rPr b="1" lang="en" sz="1400"/>
              <a:t>Independent Engineer to verify the progress according to the master plan and agreement- panel suggested by grantor and appointed after consent of JVC. </a:t>
            </a:r>
            <a:endParaRPr b="1" sz="1400"/>
          </a:p>
          <a:p>
            <a:pPr indent="-317500" lvl="0" marL="457200" rtl="0" algn="just">
              <a:spcBef>
                <a:spcPts val="0"/>
              </a:spcBef>
              <a:spcAft>
                <a:spcPts val="0"/>
              </a:spcAft>
              <a:buSzPts val="1400"/>
              <a:buChar char="●"/>
            </a:pPr>
            <a:r>
              <a:rPr b="1" lang="en" sz="1400"/>
              <a:t>Both parties shall equally bear all costs of, including costs associated with the appointment of, the Independent Engineer.</a:t>
            </a:r>
            <a:endParaRPr b="1" sz="1400"/>
          </a:p>
          <a:p>
            <a:pPr indent="-317500" lvl="0" marL="457200" rtl="0" algn="just">
              <a:spcBef>
                <a:spcPts val="0"/>
              </a:spcBef>
              <a:spcAft>
                <a:spcPts val="0"/>
              </a:spcAft>
              <a:buSzPts val="1400"/>
              <a:buChar char="●"/>
            </a:pPr>
            <a:r>
              <a:rPr b="1" lang="en" sz="1400"/>
              <a:t>dispute resolution mechanism about technical issue- third party to review review and report on the matter.</a:t>
            </a:r>
            <a:endParaRPr b="1" sz="1400"/>
          </a:p>
          <a:p>
            <a:pPr indent="-317500" lvl="0" marL="457200" rtl="0" algn="just">
              <a:spcBef>
                <a:spcPts val="0"/>
              </a:spcBef>
              <a:spcAft>
                <a:spcPts val="0"/>
              </a:spcAft>
              <a:buSzPts val="1400"/>
              <a:buChar char="●"/>
            </a:pPr>
            <a:r>
              <a:rPr b="1" lang="en" sz="1400"/>
              <a:t>cost of the review will be borne equally by the two Parties</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p73"/>
          <p:cNvSpPr txBox="1"/>
          <p:nvPr>
            <p:ph type="title"/>
          </p:nvPr>
        </p:nvSpPr>
        <p:spPr>
          <a:xfrm>
            <a:off x="1990050" y="703350"/>
            <a:ext cx="5032800" cy="15795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Implementation Oversight Committee-IOC</a:t>
            </a:r>
            <a:endParaRPr/>
          </a:p>
          <a:p>
            <a:pPr indent="0" lvl="0" marL="0" rtl="0" algn="ctr">
              <a:spcBef>
                <a:spcPts val="0"/>
              </a:spcBef>
              <a:spcAft>
                <a:spcPts val="0"/>
              </a:spcAft>
              <a:buNone/>
            </a:pPr>
            <a:r>
              <a:rPr lang="en"/>
              <a:t>Consisting of members of both the parties</a:t>
            </a:r>
            <a:endParaRPr/>
          </a:p>
        </p:txBody>
      </p:sp>
      <p:sp>
        <p:nvSpPr>
          <p:cNvPr id="673" name="Google Shape;673;p73"/>
          <p:cNvSpPr txBox="1"/>
          <p:nvPr>
            <p:ph idx="1" type="body"/>
          </p:nvPr>
        </p:nvSpPr>
        <p:spPr>
          <a:xfrm>
            <a:off x="558000" y="2647950"/>
            <a:ext cx="3860400" cy="20049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b="1" lang="en"/>
              <a:t>The IOC will be responsible for ensuring that the Conditions Precedent as contemplated under this Agreement are duly met/fulfilled and this Agreement becomes fully effective,</a:t>
            </a:r>
            <a:endParaRPr/>
          </a:p>
        </p:txBody>
      </p:sp>
      <p:sp>
        <p:nvSpPr>
          <p:cNvPr id="674" name="Google Shape;674;p73"/>
          <p:cNvSpPr txBox="1"/>
          <p:nvPr>
            <p:ph idx="2" type="body"/>
          </p:nvPr>
        </p:nvSpPr>
        <p:spPr>
          <a:xfrm>
            <a:off x="4725625" y="2724150"/>
            <a:ext cx="3860400" cy="20049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b="1" lang="en"/>
              <a:t> IOC shall be the ‘single point of contact’ for the JVC for all matters concerning this Agreement.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74"/>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440"/>
              <a:t>Environment Audit and Report</a:t>
            </a:r>
            <a:endParaRPr sz="2440"/>
          </a:p>
          <a:p>
            <a:pPr indent="-383540" lvl="0" marL="457200" rtl="0" algn="ctr">
              <a:spcBef>
                <a:spcPts val="0"/>
              </a:spcBef>
              <a:spcAft>
                <a:spcPts val="0"/>
              </a:spcAft>
              <a:buSzPts val="2440"/>
              <a:buChar char="-"/>
            </a:pPr>
            <a:r>
              <a:rPr lang="en" sz="2440"/>
              <a:t>Important, otherwise green tribunal may impose heavy cost</a:t>
            </a:r>
            <a:endParaRPr sz="2440"/>
          </a:p>
        </p:txBody>
      </p:sp>
      <p:sp>
        <p:nvSpPr>
          <p:cNvPr id="680" name="Google Shape;680;p74"/>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1" sz="1400"/>
          </a:p>
          <a:p>
            <a:pPr indent="-317500" lvl="0" marL="457200" rtl="0" algn="just">
              <a:spcBef>
                <a:spcPts val="1600"/>
              </a:spcBef>
              <a:spcAft>
                <a:spcPts val="0"/>
              </a:spcAft>
              <a:buSzPts val="1400"/>
              <a:buChar char="●"/>
            </a:pPr>
            <a:r>
              <a:rPr b="1" lang="en" sz="1400"/>
              <a:t>The JVC shall, within six months of the Effective Date procure that an independent expert undertakes a full environmental audit and time to time such audit during development phase.</a:t>
            </a:r>
            <a:endParaRPr b="1" sz="1400"/>
          </a:p>
          <a:p>
            <a:pPr indent="-317500" lvl="0" marL="457200" rtl="0" algn="just">
              <a:spcBef>
                <a:spcPts val="0"/>
              </a:spcBef>
              <a:spcAft>
                <a:spcPts val="0"/>
              </a:spcAft>
              <a:buSzPts val="1400"/>
              <a:buChar char="●"/>
            </a:pPr>
            <a:r>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75"/>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0"/>
              </a:spcAft>
              <a:buNone/>
            </a:pPr>
            <a:r>
              <a:rPr lang="en" sz="2440"/>
              <a:t>Performance Bond</a:t>
            </a:r>
            <a:endParaRPr sz="2440"/>
          </a:p>
        </p:txBody>
      </p:sp>
      <p:sp>
        <p:nvSpPr>
          <p:cNvPr id="686" name="Google Shape;686;p75"/>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1" sz="1400"/>
          </a:p>
          <a:p>
            <a:pPr indent="-317500" lvl="0" marL="457200" rtl="0" algn="just">
              <a:spcBef>
                <a:spcPts val="1600"/>
              </a:spcBef>
              <a:spcAft>
                <a:spcPts val="0"/>
              </a:spcAft>
              <a:buSzPts val="1400"/>
              <a:buChar char="●"/>
            </a:pPr>
            <a:r>
              <a:rPr b="1" lang="en" sz="1400"/>
              <a:t>The JVC shall furnish a Performance Bond in the form of a bank guarantee</a:t>
            </a:r>
            <a:endParaRPr b="1" sz="1400"/>
          </a:p>
          <a:p>
            <a:pPr indent="-317500" lvl="0" marL="457200" rtl="0" algn="just">
              <a:spcBef>
                <a:spcPts val="0"/>
              </a:spcBef>
              <a:spcAft>
                <a:spcPts val="0"/>
              </a:spcAft>
              <a:buSzPts val="1400"/>
              <a:buChar char="●"/>
            </a:pPr>
            <a:r>
              <a:rPr b="1" lang="en" sz="1400"/>
              <a:t>The Performance Bond shall be rolled over periodically and shall be renewed three (3) months prior to its expiry</a:t>
            </a:r>
            <a:endParaRPr b="1" sz="1400"/>
          </a:p>
          <a:p>
            <a:pPr indent="-317500" lvl="0" marL="457200" rtl="0" algn="just">
              <a:spcBef>
                <a:spcPts val="0"/>
              </a:spcBef>
              <a:spcAft>
                <a:spcPts val="0"/>
              </a:spcAft>
              <a:buSzPts val="1400"/>
              <a:buChar char="●"/>
            </a:pPr>
            <a:r>
              <a:rPr b="1" lang="en" sz="1400"/>
              <a:t>The whole or part of the Performance Bond shall be encashable if certain default such as Non completion of the Mandatory Capital Projects within deadline,Non-compliance with Development Standards and Requirements,material breach / non-performance</a:t>
            </a:r>
            <a:endParaRPr b="1" sz="1400"/>
          </a:p>
          <a:p>
            <a:pPr indent="-317500" lvl="0" marL="457200" rtl="0" algn="just">
              <a:spcBef>
                <a:spcPts val="0"/>
              </a:spcBef>
              <a:spcAft>
                <a:spcPts val="0"/>
              </a:spcAft>
              <a:buSzPts val="1400"/>
              <a:buChar char="●"/>
            </a:pPr>
            <a:r>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76"/>
          <p:cNvSpPr txBox="1"/>
          <p:nvPr>
            <p:ph type="title"/>
          </p:nvPr>
        </p:nvSpPr>
        <p:spPr>
          <a:xfrm>
            <a:off x="172850" y="602575"/>
            <a:ext cx="3855900" cy="40338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0"/>
              </a:spcAft>
              <a:buNone/>
            </a:pPr>
            <a:r>
              <a:rPr lang="en" sz="2440"/>
              <a:t>Certification</a:t>
            </a:r>
            <a:endParaRPr sz="2440"/>
          </a:p>
        </p:txBody>
      </p:sp>
      <p:sp>
        <p:nvSpPr>
          <p:cNvPr id="692" name="Google Shape;692;p76"/>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1" sz="1400"/>
          </a:p>
          <a:p>
            <a:pPr indent="-317500" lvl="0" marL="457200" rtl="0" algn="just">
              <a:spcBef>
                <a:spcPts val="1600"/>
              </a:spcBef>
              <a:spcAft>
                <a:spcPts val="0"/>
              </a:spcAft>
              <a:buSzPts val="1400"/>
              <a:buChar char="●"/>
            </a:pPr>
            <a:r>
              <a:rPr b="1" lang="en" sz="1400"/>
              <a:t>certification of the commencement of construction or the completion of Mandatory Capital Projects and / or facilities to be constructed under the Master Plan, by the Independent Engineer.</a:t>
            </a:r>
            <a:endParaRPr b="1" sz="1400"/>
          </a:p>
          <a:p>
            <a:pPr indent="-317500" lvl="0" marL="457200" rtl="0" algn="just">
              <a:spcBef>
                <a:spcPts val="0"/>
              </a:spcBef>
              <a:spcAft>
                <a:spcPts val="0"/>
              </a:spcAft>
              <a:buSzPts val="1400"/>
              <a:buChar char="●"/>
            </a:pPr>
            <a:r>
              <a:rPr b="1" lang="en" sz="1400"/>
              <a:t>The Independent Engineer shall be obliged to complete its certification as soon as</a:t>
            </a:r>
            <a:endParaRPr b="1" sz="1400"/>
          </a:p>
          <a:p>
            <a:pPr indent="-317500" lvl="0" marL="457200" rtl="0" algn="just">
              <a:spcBef>
                <a:spcPts val="0"/>
              </a:spcBef>
              <a:spcAft>
                <a:spcPts val="0"/>
              </a:spcAft>
              <a:buSzPts val="1400"/>
              <a:buChar char="●"/>
            </a:pPr>
            <a:r>
              <a:rPr b="1" lang="en" sz="1400"/>
              <a:t>reasonably practicable after being requested to do so by JVC and grantor</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0"/>
              </a:spcAft>
              <a:buNone/>
            </a:pPr>
            <a:r>
              <a:t/>
            </a:r>
            <a:endParaRPr b="1" sz="1400"/>
          </a:p>
          <a:p>
            <a:pPr indent="0" lvl="0" marL="914400" rtl="0" algn="just">
              <a:spcBef>
                <a:spcPts val="1600"/>
              </a:spcBef>
              <a:spcAft>
                <a:spcPts val="1600"/>
              </a:spcAft>
              <a:buNone/>
            </a:pPr>
            <a:r>
              <a:t/>
            </a:r>
            <a:endParaRPr b="1" sz="1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77"/>
          <p:cNvSpPr txBox="1"/>
          <p:nvPr>
            <p:ph type="title"/>
          </p:nvPr>
        </p:nvSpPr>
        <p:spPr>
          <a:xfrm>
            <a:off x="172850" y="602575"/>
            <a:ext cx="3855900" cy="4033800"/>
          </a:xfrm>
          <a:prstGeom prst="rect">
            <a:avLst/>
          </a:prstGeom>
        </p:spPr>
        <p:txBody>
          <a:bodyPr anchorCtr="0" anchor="ctr" bIns="91425" lIns="91425" spcFirstLastPara="1" rIns="91425" wrap="square" tIns="91425">
            <a:normAutofit/>
          </a:bodyPr>
          <a:lstStyle/>
          <a:p>
            <a:pPr indent="0" lvl="0" marL="457200" rtl="0" algn="ctr">
              <a:spcBef>
                <a:spcPts val="0"/>
              </a:spcBef>
              <a:spcAft>
                <a:spcPts val="0"/>
              </a:spcAft>
              <a:buNone/>
            </a:pPr>
            <a:r>
              <a:rPr lang="en" sz="2440"/>
              <a:t>MONITORING AND INFORMATION</a:t>
            </a:r>
            <a:endParaRPr sz="2440"/>
          </a:p>
        </p:txBody>
      </p:sp>
      <p:sp>
        <p:nvSpPr>
          <p:cNvPr id="698" name="Google Shape;698;p77"/>
          <p:cNvSpPr txBox="1"/>
          <p:nvPr>
            <p:ph idx="1" type="body"/>
          </p:nvPr>
        </p:nvSpPr>
        <p:spPr>
          <a:xfrm>
            <a:off x="4652125" y="0"/>
            <a:ext cx="4491900" cy="51435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None/>
            </a:pPr>
            <a:r>
              <a:t/>
            </a:r>
            <a:endParaRPr b="1" sz="1700"/>
          </a:p>
          <a:p>
            <a:pPr indent="-336550" lvl="0" marL="457200" rtl="0" algn="just">
              <a:spcBef>
                <a:spcPts val="1600"/>
              </a:spcBef>
              <a:spcAft>
                <a:spcPts val="0"/>
              </a:spcAft>
              <a:buSzPts val="1700"/>
              <a:buChar char="●"/>
            </a:pPr>
            <a:r>
              <a:rPr b="1" lang="en" sz="1700"/>
              <a:t>The JVC shall submit the certain specific  reports to the grantor on a regular basis such as Monthly activity report,Quarterly financial accounts,Annual budget,updated  Business Plan,other reports/ information</a:t>
            </a:r>
            <a:endParaRPr b="1" sz="1700"/>
          </a:p>
          <a:p>
            <a:pPr indent="-336550" lvl="0" marL="457200" rtl="0" algn="just">
              <a:spcBef>
                <a:spcPts val="0"/>
              </a:spcBef>
              <a:spcAft>
                <a:spcPts val="0"/>
              </a:spcAft>
              <a:buSzPts val="1700"/>
              <a:buChar char="●"/>
            </a:pPr>
            <a:r>
              <a:rPr b="1" lang="en" sz="1700"/>
              <a:t>Maintenance of Records by JVC</a:t>
            </a:r>
            <a:endParaRPr b="1" sz="1700"/>
          </a:p>
          <a:p>
            <a:pPr indent="-336550" lvl="0" marL="457200" rtl="0" algn="just">
              <a:spcBef>
                <a:spcPts val="0"/>
              </a:spcBef>
              <a:spcAft>
                <a:spcPts val="0"/>
              </a:spcAft>
              <a:buSzPts val="1700"/>
              <a:buChar char="●"/>
            </a:pPr>
            <a:r>
              <a:rPr b="1" lang="en" sz="1700"/>
              <a:t>Rights of Inspection to grantor</a:t>
            </a:r>
            <a:endParaRPr b="1" sz="1700"/>
          </a:p>
          <a:p>
            <a:pPr indent="-336550" lvl="0" marL="457200" rtl="0" algn="just">
              <a:spcBef>
                <a:spcPts val="0"/>
              </a:spcBef>
              <a:spcAft>
                <a:spcPts val="0"/>
              </a:spcAft>
              <a:buSzPts val="1700"/>
              <a:buChar char="●"/>
            </a:pPr>
            <a:r>
              <a:rPr b="1" lang="en" sz="1700"/>
              <a:t>Access to Management staff</a:t>
            </a:r>
            <a:endParaRPr b="1" sz="1700"/>
          </a:p>
          <a:p>
            <a:pPr indent="-336550" lvl="0" marL="457200" rtl="0" algn="just">
              <a:spcBef>
                <a:spcPts val="0"/>
              </a:spcBef>
              <a:spcAft>
                <a:spcPts val="0"/>
              </a:spcAft>
              <a:buSzPts val="1700"/>
              <a:buChar char="●"/>
            </a:pPr>
            <a:r>
              <a:rPr b="1" lang="en" sz="1700"/>
              <a:t>Notification of Disputes of JVC having material adverse effect  on the project to be reported to the grantor.</a:t>
            </a:r>
            <a:endParaRPr b="1" sz="17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0" name="Shape 540"/>
        <p:cNvGrpSpPr/>
        <p:nvPr/>
      </p:nvGrpSpPr>
      <p:grpSpPr>
        <a:xfrm>
          <a:off x="0" y="0"/>
          <a:ext cx="0" cy="0"/>
          <a:chOff x="0" y="0"/>
          <a:chExt cx="0" cy="0"/>
        </a:xfrm>
      </p:grpSpPr>
      <p:sp>
        <p:nvSpPr>
          <p:cNvPr id="541" name="Google Shape;541;p51"/>
          <p:cNvSpPr txBox="1"/>
          <p:nvPr>
            <p:ph type="title"/>
          </p:nvPr>
        </p:nvSpPr>
        <p:spPr>
          <a:xfrm rot="-5400000">
            <a:off x="-620225" y="1797500"/>
            <a:ext cx="4064100" cy="1506900"/>
          </a:xfrm>
          <a:prstGeom prst="rect">
            <a:avLst/>
          </a:prstGeom>
        </p:spPr>
        <p:txBody>
          <a:bodyPr anchorCtr="0" anchor="b" bIns="91425" lIns="91425" spcFirstLastPara="1" rIns="91425" wrap="square" tIns="91425">
            <a:normAutofit/>
          </a:bodyPr>
          <a:lstStyle/>
          <a:p>
            <a:pPr indent="0" lvl="0" marL="0" rtl="0" algn="r">
              <a:spcBef>
                <a:spcPts val="0"/>
              </a:spcBef>
              <a:spcAft>
                <a:spcPts val="0"/>
              </a:spcAft>
              <a:buNone/>
            </a:pPr>
            <a:r>
              <a:rPr lang="en"/>
              <a:t>Contents</a:t>
            </a:r>
            <a:endParaRPr/>
          </a:p>
        </p:txBody>
      </p:sp>
      <p:sp>
        <p:nvSpPr>
          <p:cNvPr id="542" name="Google Shape;542;p51"/>
          <p:cNvSpPr txBox="1"/>
          <p:nvPr>
            <p:ph idx="1" type="body"/>
          </p:nvPr>
        </p:nvSpPr>
        <p:spPr>
          <a:xfrm>
            <a:off x="2601000" y="0"/>
            <a:ext cx="6629700" cy="5043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Various models/ </a:t>
            </a:r>
            <a:r>
              <a:rPr lang="en"/>
              <a:t>approach</a:t>
            </a:r>
            <a:r>
              <a:rPr lang="en"/>
              <a:t> of PPP/assets creation/O&amp;M</a:t>
            </a:r>
            <a:endParaRPr/>
          </a:p>
          <a:p>
            <a:pPr indent="0" lvl="0" marL="0" rtl="0" algn="l">
              <a:spcBef>
                <a:spcPts val="1600"/>
              </a:spcBef>
              <a:spcAft>
                <a:spcPts val="0"/>
              </a:spcAft>
              <a:buNone/>
            </a:pPr>
            <a:r>
              <a:rPr lang="en"/>
              <a:t>Concessionaire agreement  </a:t>
            </a:r>
            <a:endParaRPr/>
          </a:p>
          <a:p>
            <a:pPr indent="0" lvl="0" marL="0" rtl="0" algn="l">
              <a:spcBef>
                <a:spcPts val="1600"/>
              </a:spcBef>
              <a:spcAft>
                <a:spcPts val="0"/>
              </a:spcAft>
              <a:buNone/>
            </a:pPr>
            <a:r>
              <a:rPr lang="en"/>
              <a:t>Project finance agreement- rupee loan</a:t>
            </a:r>
            <a:endParaRPr/>
          </a:p>
          <a:p>
            <a:pPr indent="0" lvl="0" marL="0" rtl="0" algn="l">
              <a:spcBef>
                <a:spcPts val="1600"/>
              </a:spcBef>
              <a:spcAft>
                <a:spcPts val="0"/>
              </a:spcAft>
              <a:buNone/>
            </a:pPr>
            <a:r>
              <a:rPr lang="en"/>
              <a:t>Shareholders agreement</a:t>
            </a:r>
            <a:endParaRPr/>
          </a:p>
          <a:p>
            <a:pPr indent="0" lvl="0" marL="0" rtl="0" algn="l">
              <a:spcBef>
                <a:spcPts val="1600"/>
              </a:spcBef>
              <a:spcAft>
                <a:spcPts val="0"/>
              </a:spcAft>
              <a:buNone/>
            </a:pPr>
            <a:r>
              <a:rPr lang="en"/>
              <a:t>Joint venture agreement</a:t>
            </a:r>
            <a:endParaRPr/>
          </a:p>
          <a:p>
            <a:pPr indent="0" lvl="0" marL="0" rtl="0" algn="l">
              <a:spcBef>
                <a:spcPts val="1600"/>
              </a:spcBef>
              <a:spcAft>
                <a:spcPts val="0"/>
              </a:spcAft>
              <a:buNone/>
            </a:pPr>
            <a:r>
              <a:rPr lang="en"/>
              <a:t>Security documents- mortgage, hypothecation, pledge, guarantee</a:t>
            </a:r>
            <a:endParaRPr/>
          </a:p>
          <a:p>
            <a:pPr indent="0" lvl="0" marL="0" rtl="0" algn="l">
              <a:spcBef>
                <a:spcPts val="1600"/>
              </a:spcBef>
              <a:spcAft>
                <a:spcPts val="1600"/>
              </a:spcAft>
              <a:buNone/>
            </a:pPr>
            <a:r>
              <a:rPr lang="en"/>
              <a:t>Ought right purchase Vs. lease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2" name="Shape 702"/>
        <p:cNvGrpSpPr/>
        <p:nvPr/>
      </p:nvGrpSpPr>
      <p:grpSpPr>
        <a:xfrm>
          <a:off x="0" y="0"/>
          <a:ext cx="0" cy="0"/>
          <a:chOff x="0" y="0"/>
          <a:chExt cx="0" cy="0"/>
        </a:xfrm>
      </p:grpSpPr>
      <p:sp>
        <p:nvSpPr>
          <p:cNvPr id="703" name="Google Shape;703;p78"/>
          <p:cNvSpPr txBox="1"/>
          <p:nvPr>
            <p:ph type="title"/>
          </p:nvPr>
        </p:nvSpPr>
        <p:spPr>
          <a:xfrm>
            <a:off x="349300" y="334525"/>
            <a:ext cx="7407000" cy="663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FEES</a:t>
            </a:r>
            <a:endParaRPr/>
          </a:p>
        </p:txBody>
      </p:sp>
      <p:sp>
        <p:nvSpPr>
          <p:cNvPr id="704" name="Google Shape;704;p78"/>
          <p:cNvSpPr txBox="1"/>
          <p:nvPr>
            <p:ph idx="1" type="body"/>
          </p:nvPr>
        </p:nvSpPr>
        <p:spPr>
          <a:xfrm>
            <a:off x="349300" y="1147425"/>
            <a:ext cx="7407000" cy="317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b="1" sz="1900">
              <a:solidFill>
                <a:schemeClr val="dk1"/>
              </a:solidFill>
            </a:endParaRPr>
          </a:p>
          <a:p>
            <a:pPr indent="0" lvl="0" marL="0" rtl="0" algn="l">
              <a:spcBef>
                <a:spcPts val="1600"/>
              </a:spcBef>
              <a:spcAft>
                <a:spcPts val="0"/>
              </a:spcAft>
              <a:buNone/>
            </a:pPr>
            <a:r>
              <a:rPr b="1" lang="en" sz="1900">
                <a:solidFill>
                  <a:schemeClr val="dk1"/>
                </a:solidFill>
              </a:rPr>
              <a:t>Upfront Fee</a:t>
            </a:r>
            <a:r>
              <a:rPr lang="en" sz="1900">
                <a:solidFill>
                  <a:schemeClr val="dk1"/>
                </a:solidFill>
              </a:rPr>
              <a:t>-</a:t>
            </a:r>
            <a:r>
              <a:rPr b="1" lang="en" sz="1900">
                <a:solidFill>
                  <a:schemeClr val="dk1"/>
                </a:solidFill>
              </a:rPr>
              <a:t>non-refundable </a:t>
            </a:r>
            <a:r>
              <a:rPr b="1" lang="en" sz="1900">
                <a:solidFill>
                  <a:schemeClr val="dk1"/>
                </a:solidFill>
              </a:rPr>
              <a:t>generally</a:t>
            </a:r>
            <a:r>
              <a:rPr b="1" lang="en" sz="1900">
                <a:solidFill>
                  <a:schemeClr val="dk1"/>
                </a:solidFill>
              </a:rPr>
              <a:t> except where project could not be completed due fault of grantor itself.</a:t>
            </a:r>
            <a:endParaRPr b="1" sz="1900">
              <a:solidFill>
                <a:schemeClr val="dk1"/>
              </a:solidFill>
            </a:endParaRPr>
          </a:p>
          <a:p>
            <a:pPr indent="0" lvl="0" marL="0" rtl="0" algn="l">
              <a:spcBef>
                <a:spcPts val="1600"/>
              </a:spcBef>
              <a:spcAft>
                <a:spcPts val="0"/>
              </a:spcAft>
              <a:buNone/>
            </a:pPr>
            <a:r>
              <a:t/>
            </a:r>
            <a:endParaRPr b="1" sz="1900">
              <a:solidFill>
                <a:schemeClr val="dk1"/>
              </a:solidFill>
            </a:endParaRPr>
          </a:p>
          <a:p>
            <a:pPr indent="0" lvl="0" marL="0" rtl="0" algn="l">
              <a:spcBef>
                <a:spcPts val="1600"/>
              </a:spcBef>
              <a:spcAft>
                <a:spcPts val="1600"/>
              </a:spcAft>
              <a:buNone/>
            </a:pPr>
            <a:r>
              <a:rPr lang="en" sz="1900">
                <a:solidFill>
                  <a:schemeClr val="dk1"/>
                </a:solidFill>
              </a:rPr>
              <a:t>Annual Fee</a:t>
            </a:r>
            <a:r>
              <a:rPr b="1" lang="en" sz="1900">
                <a:solidFill>
                  <a:schemeClr val="dk1"/>
                </a:solidFill>
              </a:rPr>
              <a:t>- based on agreed calculation- collections to be shared between the concessionaire and grantor.</a:t>
            </a:r>
            <a:endParaRPr b="1" sz="19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p79"/>
          <p:cNvSpPr txBox="1"/>
          <p:nvPr>
            <p:ph type="title"/>
          </p:nvPr>
        </p:nvSpPr>
        <p:spPr>
          <a:xfrm>
            <a:off x="349300" y="334525"/>
            <a:ext cx="7407000" cy="663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TARIFF/USER FEE AND REGULATION</a:t>
            </a:r>
            <a:endParaRPr/>
          </a:p>
        </p:txBody>
      </p:sp>
      <p:sp>
        <p:nvSpPr>
          <p:cNvPr id="710" name="Google Shape;710;p79"/>
          <p:cNvSpPr txBox="1"/>
          <p:nvPr>
            <p:ph idx="1" type="body"/>
          </p:nvPr>
        </p:nvSpPr>
        <p:spPr>
          <a:xfrm>
            <a:off x="349300" y="1147425"/>
            <a:ext cx="7407000" cy="3172500"/>
          </a:xfrm>
          <a:prstGeom prst="rect">
            <a:avLst/>
          </a:prstGeom>
        </p:spPr>
        <p:txBody>
          <a:bodyPr anchorCtr="0" anchor="t" bIns="91425" lIns="91425" spcFirstLastPara="1" rIns="91425" wrap="square" tIns="91425">
            <a:normAutofit fontScale="70000" lnSpcReduction="20000"/>
          </a:bodyPr>
          <a:lstStyle/>
          <a:p>
            <a:pPr indent="0" lvl="0" marL="0" rtl="0" algn="l">
              <a:spcBef>
                <a:spcPts val="0"/>
              </a:spcBef>
              <a:spcAft>
                <a:spcPts val="0"/>
              </a:spcAft>
              <a:buNone/>
            </a:pPr>
            <a:r>
              <a:rPr lang="en"/>
              <a:t>FEE </a:t>
            </a:r>
            <a:r>
              <a:rPr lang="en" sz="1100">
                <a:solidFill>
                  <a:schemeClr val="dk1"/>
                </a:solidFill>
              </a:rPr>
              <a:t>Generally fixed by the Grantor</a:t>
            </a:r>
            <a:endParaRPr sz="1100">
              <a:solidFill>
                <a:schemeClr val="dk1"/>
              </a:solidFill>
            </a:endParaRPr>
          </a:p>
          <a:p>
            <a:pPr indent="0" lvl="0" marL="0" rtl="0" algn="l">
              <a:spcBef>
                <a:spcPts val="1600"/>
              </a:spcBef>
              <a:spcAft>
                <a:spcPts val="0"/>
              </a:spcAft>
              <a:buClr>
                <a:schemeClr val="dk1"/>
              </a:buClr>
              <a:buSzPct val="68750"/>
              <a:buFont typeface="Arial"/>
              <a:buNone/>
            </a:pPr>
            <a:r>
              <a:rPr lang="en"/>
              <a:t>The JVC shall at all times ensure that the user Charges/fee levied at the</a:t>
            </a:r>
            <a:endParaRPr/>
          </a:p>
          <a:p>
            <a:pPr indent="0" lvl="0" marL="0" rtl="0" algn="l">
              <a:spcBef>
                <a:spcPts val="1600"/>
              </a:spcBef>
              <a:spcAft>
                <a:spcPts val="0"/>
              </a:spcAft>
              <a:buNone/>
            </a:pPr>
            <a:r>
              <a:rPr lang="en"/>
              <a:t>Airport shall be as determined as per the provisions of the agreement with state/government undertaking.</a:t>
            </a:r>
            <a:endParaRPr/>
          </a:p>
          <a:p>
            <a:pPr indent="0" lvl="0" marL="0" rtl="0" algn="l">
              <a:spcBef>
                <a:spcPts val="1600"/>
              </a:spcBef>
              <a:spcAft>
                <a:spcPts val="0"/>
              </a:spcAft>
              <a:buNone/>
            </a:pPr>
            <a:r>
              <a:rPr lang="en"/>
              <a:t>Services  free of charge to passengers being VVIP/VIP etc</a:t>
            </a:r>
            <a:endParaRPr/>
          </a:p>
          <a:p>
            <a:pPr indent="0" lvl="0" marL="0" rtl="0" algn="l">
              <a:spcBef>
                <a:spcPts val="1600"/>
              </a:spcBef>
              <a:spcAft>
                <a:spcPts val="0"/>
              </a:spcAft>
              <a:buNone/>
            </a:pPr>
            <a:r>
              <a:rPr lang="en"/>
              <a:t>Subject to Applicable Law, the JVC shall be free to fix the charges for other Services, subject to other agreement</a:t>
            </a:r>
            <a:endParaRPr/>
          </a:p>
          <a:p>
            <a:pPr indent="0" lvl="0" marL="0" rtl="0" algn="l">
              <a:spcBef>
                <a:spcPts val="1600"/>
              </a:spcBef>
              <a:spcAft>
                <a:spcPts val="0"/>
              </a:spcAft>
              <a:buNone/>
            </a:pPr>
            <a:r>
              <a:rPr lang="en"/>
              <a:t>Essential Services, shall be provided free of charge </a:t>
            </a:r>
            <a:endParaRPr/>
          </a:p>
          <a:p>
            <a:pPr indent="0" lvl="0" marL="0" rtl="0" algn="l">
              <a:spcBef>
                <a:spcPts val="1600"/>
              </a:spcBef>
              <a:spcAft>
                <a:spcPts val="0"/>
              </a:spcAft>
              <a:buNone/>
            </a:pPr>
            <a:r>
              <a:rPr lang="en"/>
              <a:t>Passenger Service Fees shall be collected and disbursed in accordance with the agreement with of the State/department/undertaking</a:t>
            </a:r>
            <a:endParaRPr/>
          </a:p>
          <a:p>
            <a:pPr indent="0" lvl="0" marL="0" rtl="0" algn="l">
              <a:spcBef>
                <a:spcPts val="1600"/>
              </a:spcBef>
              <a:spcAft>
                <a:spcPts val="1600"/>
              </a:spcAft>
              <a:buNone/>
            </a:pPr>
            <a:r>
              <a:rPr lang="en"/>
              <a:t>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4" name="Shape 714"/>
        <p:cNvGrpSpPr/>
        <p:nvPr/>
      </p:nvGrpSpPr>
      <p:grpSpPr>
        <a:xfrm>
          <a:off x="0" y="0"/>
          <a:ext cx="0" cy="0"/>
          <a:chOff x="0" y="0"/>
          <a:chExt cx="0" cy="0"/>
        </a:xfrm>
      </p:grpSpPr>
      <p:sp>
        <p:nvSpPr>
          <p:cNvPr id="715" name="Google Shape;715;p80"/>
          <p:cNvSpPr txBox="1"/>
          <p:nvPr>
            <p:ph type="title"/>
          </p:nvPr>
        </p:nvSpPr>
        <p:spPr>
          <a:xfrm>
            <a:off x="474475" y="450125"/>
            <a:ext cx="31632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700"/>
              <a:t>FINANCING ARRANGEMENTS &amp; SECURITY</a:t>
            </a:r>
            <a:endParaRPr sz="2700"/>
          </a:p>
        </p:txBody>
      </p:sp>
      <p:sp>
        <p:nvSpPr>
          <p:cNvPr id="716" name="Google Shape;716;p80"/>
          <p:cNvSpPr txBox="1"/>
          <p:nvPr>
            <p:ph idx="1" type="body"/>
          </p:nvPr>
        </p:nvSpPr>
        <p:spPr>
          <a:xfrm>
            <a:off x="3828775" y="450125"/>
            <a:ext cx="4863000" cy="4115400"/>
          </a:xfrm>
          <a:prstGeom prst="rect">
            <a:avLst/>
          </a:prstGeom>
        </p:spPr>
        <p:txBody>
          <a:bodyPr anchorCtr="0" anchor="t" bIns="91425" lIns="91425" spcFirstLastPara="1" rIns="91425" wrap="square" tIns="91425">
            <a:normAutofit fontScale="77500" lnSpcReduction="10000"/>
          </a:bodyPr>
          <a:lstStyle/>
          <a:p>
            <a:pPr indent="0" lvl="0" marL="0" rtl="0" algn="l">
              <a:spcBef>
                <a:spcPts val="0"/>
              </a:spcBef>
              <a:spcAft>
                <a:spcPts val="0"/>
              </a:spcAft>
              <a:buNone/>
            </a:pPr>
            <a:r>
              <a:rPr lang="en"/>
              <a:t>JVC shall arrange for financing and/or meeting all financing requirements through suitable debt and equity contributions in order to comply with its obligations</a:t>
            </a:r>
            <a:endParaRPr/>
          </a:p>
          <a:p>
            <a:pPr indent="0" lvl="0" marL="0" rtl="0" algn="l">
              <a:spcBef>
                <a:spcPts val="1600"/>
              </a:spcBef>
              <a:spcAft>
                <a:spcPts val="0"/>
              </a:spcAft>
              <a:buNone/>
            </a:pPr>
            <a:r>
              <a:rPr lang="en"/>
              <a:t>Grantor may ask to </a:t>
            </a:r>
            <a:r>
              <a:rPr lang="en"/>
              <a:t>share</a:t>
            </a:r>
            <a:r>
              <a:rPr lang="en"/>
              <a:t> the </a:t>
            </a:r>
            <a:r>
              <a:rPr lang="en"/>
              <a:t>proposed</a:t>
            </a:r>
            <a:r>
              <a:rPr lang="en"/>
              <a:t> debt or equity contribution of various parties and portion thereof to ensure sustainability of the project.</a:t>
            </a:r>
            <a:endParaRPr/>
          </a:p>
          <a:p>
            <a:pPr indent="0" lvl="0" marL="0" rtl="0" algn="l">
              <a:spcBef>
                <a:spcPts val="1600"/>
              </a:spcBef>
              <a:spcAft>
                <a:spcPts val="0"/>
              </a:spcAft>
              <a:buNone/>
            </a:pPr>
            <a:r>
              <a:rPr lang="en"/>
              <a:t>Security for getting finance -JVC shall neither create nor permit to subsist any Encumbrance or title defect over or otherwise transfer or dispose of all or any of its rights and benefits under this Agreement except </a:t>
            </a:r>
            <a:r>
              <a:rPr lang="en"/>
              <a:t>agreed</a:t>
            </a:r>
            <a:r>
              <a:rPr lang="en"/>
              <a:t> by grantor</a:t>
            </a:r>
            <a:endParaRPr/>
          </a:p>
          <a:p>
            <a:pPr indent="0" lvl="0" marL="0" rtl="0" algn="l">
              <a:spcBef>
                <a:spcPts val="1600"/>
              </a:spcBef>
              <a:spcAft>
                <a:spcPts val="0"/>
              </a:spcAft>
              <a:buNone/>
            </a:pPr>
            <a:r>
              <a:t/>
            </a:r>
            <a:endParaRPr/>
          </a:p>
          <a:p>
            <a:pPr indent="0" lvl="0" marL="0" rtl="0" algn="l">
              <a:spcBef>
                <a:spcPts val="1600"/>
              </a:spcBef>
              <a:spcAft>
                <a:spcPts val="0"/>
              </a:spcAft>
              <a:buClr>
                <a:schemeClr val="dk1"/>
              </a:buClr>
              <a:buSzPct val="61111"/>
              <a:buFont typeface="Arial"/>
              <a:buNone/>
            </a:pPr>
            <a:r>
              <a:t/>
            </a:r>
            <a:endParaRPr/>
          </a:p>
          <a:p>
            <a:pPr indent="0" lvl="0" marL="0" rtl="0" algn="l">
              <a:spcBef>
                <a:spcPts val="1600"/>
              </a:spcBef>
              <a:spcAft>
                <a:spcPts val="1600"/>
              </a:spcAft>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81"/>
          <p:cNvSpPr txBox="1"/>
          <p:nvPr>
            <p:ph type="title"/>
          </p:nvPr>
        </p:nvSpPr>
        <p:spPr>
          <a:xfrm>
            <a:off x="474475" y="450125"/>
            <a:ext cx="31632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Dispute</a:t>
            </a:r>
            <a:endParaRPr/>
          </a:p>
          <a:p>
            <a:pPr indent="0" lvl="0" marL="0" rtl="0" algn="l">
              <a:spcBef>
                <a:spcPts val="0"/>
              </a:spcBef>
              <a:spcAft>
                <a:spcPts val="0"/>
              </a:spcAft>
              <a:buNone/>
            </a:pPr>
            <a:r>
              <a:rPr lang="en"/>
              <a:t>resolution</a:t>
            </a:r>
            <a:endParaRPr/>
          </a:p>
        </p:txBody>
      </p:sp>
      <p:sp>
        <p:nvSpPr>
          <p:cNvPr id="722" name="Google Shape;722;p81"/>
          <p:cNvSpPr txBox="1"/>
          <p:nvPr>
            <p:ph idx="1" type="body"/>
          </p:nvPr>
        </p:nvSpPr>
        <p:spPr>
          <a:xfrm>
            <a:off x="3828775" y="450125"/>
            <a:ext cx="4863000" cy="41154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Amicable Settlement</a:t>
            </a:r>
            <a:endParaRPr/>
          </a:p>
          <a:p>
            <a:pPr indent="0" lvl="0" marL="0" rtl="0" algn="l">
              <a:spcBef>
                <a:spcPts val="1600"/>
              </a:spcBef>
              <a:spcAft>
                <a:spcPts val="0"/>
              </a:spcAft>
              <a:buNone/>
            </a:pPr>
            <a:r>
              <a:rPr lang="en"/>
              <a:t>Arbitration -ACA 1996</a:t>
            </a:r>
            <a:endParaRPr/>
          </a:p>
          <a:p>
            <a:pPr indent="0" lvl="0" marL="0" rtl="0" algn="l">
              <a:spcBef>
                <a:spcPts val="1600"/>
              </a:spcBef>
              <a:spcAft>
                <a:spcPts val="0"/>
              </a:spcAft>
              <a:buNone/>
            </a:pPr>
            <a:r>
              <a:rPr lang="en"/>
              <a:t>Conciliation-</a:t>
            </a:r>
            <a:r>
              <a:rPr lang="en"/>
              <a:t>ACA 1996</a:t>
            </a:r>
            <a:endParaRPr/>
          </a:p>
          <a:p>
            <a:pPr indent="0" lvl="0" marL="0" rtl="0" algn="l">
              <a:spcBef>
                <a:spcPts val="1600"/>
              </a:spcBef>
              <a:spcAft>
                <a:spcPts val="0"/>
              </a:spcAft>
              <a:buNone/>
            </a:pPr>
            <a:r>
              <a:rPr lang="en"/>
              <a:t>Mediation- </a:t>
            </a:r>
            <a:r>
              <a:rPr lang="en"/>
              <a:t>commercial</a:t>
            </a:r>
            <a:r>
              <a:rPr lang="en"/>
              <a:t> court - pre-trial mediation, IDA, ACA,CPC etc.  </a:t>
            </a:r>
            <a:endParaRPr/>
          </a:p>
          <a:p>
            <a:pPr indent="0" lvl="0" marL="0" rtl="0" algn="l">
              <a:spcBef>
                <a:spcPts val="1600"/>
              </a:spcBef>
              <a:spcAft>
                <a:spcPts val="0"/>
              </a:spcAft>
              <a:buNone/>
            </a:pPr>
            <a:r>
              <a:rPr lang="en"/>
              <a:t>Commercial court under commercial court act 2015</a:t>
            </a:r>
            <a:endParaRPr/>
          </a:p>
          <a:p>
            <a:pPr indent="0" lvl="0" marL="0" rtl="0" algn="l">
              <a:spcBef>
                <a:spcPts val="1600"/>
              </a:spcBef>
              <a:spcAft>
                <a:spcPts val="0"/>
              </a:spcAft>
              <a:buNone/>
            </a:pPr>
            <a:r>
              <a:rPr lang="en"/>
              <a:t>Continue performance of service even during dispute. </a:t>
            </a:r>
            <a:endParaRPr/>
          </a:p>
          <a:p>
            <a:pPr indent="0" lvl="0" marL="0" rtl="0" algn="l">
              <a:spcBef>
                <a:spcPts val="160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6" name="Shape 726"/>
        <p:cNvGrpSpPr/>
        <p:nvPr/>
      </p:nvGrpSpPr>
      <p:grpSpPr>
        <a:xfrm>
          <a:off x="0" y="0"/>
          <a:ext cx="0" cy="0"/>
          <a:chOff x="0" y="0"/>
          <a:chExt cx="0" cy="0"/>
        </a:xfrm>
      </p:grpSpPr>
      <p:sp>
        <p:nvSpPr>
          <p:cNvPr id="727" name="Google Shape;727;p82"/>
          <p:cNvSpPr txBox="1"/>
          <p:nvPr>
            <p:ph type="title"/>
          </p:nvPr>
        </p:nvSpPr>
        <p:spPr>
          <a:xfrm>
            <a:off x="474475" y="450125"/>
            <a:ext cx="21864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FORCE MAJEURE</a:t>
            </a:r>
            <a:endParaRPr/>
          </a:p>
        </p:txBody>
      </p:sp>
      <p:sp>
        <p:nvSpPr>
          <p:cNvPr id="728" name="Google Shape;728;p82"/>
          <p:cNvSpPr txBox="1"/>
          <p:nvPr>
            <p:ph idx="1" type="body"/>
          </p:nvPr>
        </p:nvSpPr>
        <p:spPr>
          <a:xfrm>
            <a:off x="2776050" y="450125"/>
            <a:ext cx="6211200" cy="46935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t>“The JVC, or grantor, as the case may be, shall be entitled to suspend or excuse performance of its respective obligations under this Agreement in </a:t>
            </a:r>
            <a:r>
              <a:rPr lang="en"/>
              <a:t>force</a:t>
            </a:r>
            <a:r>
              <a:rPr lang="en"/>
              <a:t> majeure situation</a:t>
            </a:r>
            <a:endParaRPr/>
          </a:p>
          <a:p>
            <a:pPr indent="0" lvl="0" marL="0" rtl="0" algn="l">
              <a:spcBef>
                <a:spcPts val="1600"/>
              </a:spcBef>
              <a:spcAft>
                <a:spcPts val="0"/>
              </a:spcAft>
              <a:buNone/>
            </a:pPr>
            <a:r>
              <a:rPr lang="en"/>
              <a:t>Expressly mention the situation covered in force majeure clause and what is not </a:t>
            </a:r>
            <a:r>
              <a:rPr lang="en"/>
              <a:t>covered</a:t>
            </a:r>
            <a:r>
              <a:rPr lang="en"/>
              <a:t> in </a:t>
            </a:r>
            <a:r>
              <a:rPr lang="en"/>
              <a:t>force</a:t>
            </a:r>
            <a:r>
              <a:rPr lang="en"/>
              <a:t> majeure.</a:t>
            </a:r>
            <a:endParaRPr/>
          </a:p>
          <a:p>
            <a:pPr indent="0" lvl="0" marL="0" rtl="0" algn="l">
              <a:spcBef>
                <a:spcPts val="1600"/>
              </a:spcBef>
              <a:spcAft>
                <a:spcPts val="0"/>
              </a:spcAft>
              <a:buNone/>
            </a:pPr>
            <a:r>
              <a:rPr lang="en"/>
              <a:t>Procedure  to be </a:t>
            </a:r>
            <a:r>
              <a:rPr lang="en"/>
              <a:t>followed</a:t>
            </a:r>
            <a:r>
              <a:rPr lang="en"/>
              <a:t> by the party during  Force Majeure situation</a:t>
            </a:r>
            <a:endParaRPr/>
          </a:p>
          <a:p>
            <a:pPr indent="0" lvl="0" marL="0" rtl="0" algn="l">
              <a:spcBef>
                <a:spcPts val="1600"/>
              </a:spcBef>
              <a:spcAft>
                <a:spcPts val="0"/>
              </a:spcAft>
              <a:buNone/>
            </a:pPr>
            <a:r>
              <a:rPr lang="en"/>
              <a:t>Mitigation- The Party claiming to be affected by an event of Force Majeure shall take all reasonable steps to prevent, minimise and mitigate the effect of such event of Force Majeure.</a:t>
            </a:r>
            <a:endParaRPr/>
          </a:p>
          <a:p>
            <a:pPr indent="0" lvl="0" marL="0" rtl="0" algn="l">
              <a:spcBef>
                <a:spcPts val="1600"/>
              </a:spcBef>
              <a:spcAft>
                <a:spcPts val="0"/>
              </a:spcAft>
              <a:buNone/>
            </a:pPr>
            <a:r>
              <a:rPr lang="en"/>
              <a:t>When agreement Terminate Due to Force Majeure</a:t>
            </a:r>
            <a:endParaRPr/>
          </a:p>
          <a:p>
            <a:pPr indent="0" lvl="0" marL="0" rtl="0" algn="l">
              <a:spcBef>
                <a:spcPts val="1600"/>
              </a:spcBef>
              <a:spcAft>
                <a:spcPts val="160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83"/>
          <p:cNvSpPr txBox="1"/>
          <p:nvPr>
            <p:ph type="title"/>
          </p:nvPr>
        </p:nvSpPr>
        <p:spPr>
          <a:xfrm>
            <a:off x="474475" y="450125"/>
            <a:ext cx="21864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FORCE MAJEURE</a:t>
            </a:r>
            <a:endParaRPr/>
          </a:p>
        </p:txBody>
      </p:sp>
      <p:sp>
        <p:nvSpPr>
          <p:cNvPr id="734" name="Google Shape;734;p83"/>
          <p:cNvSpPr txBox="1"/>
          <p:nvPr>
            <p:ph idx="1" type="body"/>
          </p:nvPr>
        </p:nvSpPr>
        <p:spPr>
          <a:xfrm>
            <a:off x="2776050" y="450125"/>
            <a:ext cx="6211200" cy="46935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“Force Majeure” means any event or circumstance or a combination of events and circumstances, which satisfies all the following conditions:</a:t>
            </a:r>
            <a:endParaRPr/>
          </a:p>
          <a:p>
            <a:pPr indent="-325755" lvl="0" marL="457200" rtl="0" algn="l">
              <a:spcBef>
                <a:spcPts val="1600"/>
              </a:spcBef>
              <a:spcAft>
                <a:spcPts val="0"/>
              </a:spcAft>
              <a:buSzPct val="100000"/>
              <a:buChar char="●"/>
            </a:pPr>
            <a:r>
              <a:rPr lang="en"/>
              <a:t>materially and adversely affects the performance of an obligation; </a:t>
            </a:r>
            <a:endParaRPr/>
          </a:p>
          <a:p>
            <a:pPr indent="-325755" lvl="0" marL="457200" rtl="0" algn="l">
              <a:spcBef>
                <a:spcPts val="0"/>
              </a:spcBef>
              <a:spcAft>
                <a:spcPts val="0"/>
              </a:spcAft>
              <a:buSzPct val="100000"/>
              <a:buChar char="●"/>
            </a:pPr>
            <a:r>
              <a:rPr lang="en"/>
              <a:t>beyond the reasonable control of the affected Party;</a:t>
            </a:r>
            <a:endParaRPr/>
          </a:p>
          <a:p>
            <a:pPr indent="-325755" lvl="0" marL="457200" rtl="0" algn="l">
              <a:spcBef>
                <a:spcPts val="0"/>
              </a:spcBef>
              <a:spcAft>
                <a:spcPts val="0"/>
              </a:spcAft>
              <a:buSzPct val="100000"/>
              <a:buChar char="●"/>
            </a:pPr>
            <a:r>
              <a:rPr lang="en"/>
              <a:t>such Party could not have prevented or reasonably overcome with the exercise of Good Industry Practice or reasonable skill and care;</a:t>
            </a:r>
            <a:endParaRPr/>
          </a:p>
          <a:p>
            <a:pPr indent="-325755" lvl="0" marL="457200" rtl="0" algn="l">
              <a:spcBef>
                <a:spcPts val="0"/>
              </a:spcBef>
              <a:spcAft>
                <a:spcPts val="0"/>
              </a:spcAft>
              <a:buSzPct val="100000"/>
              <a:buChar char="●"/>
            </a:pPr>
            <a:r>
              <a:rPr lang="en"/>
              <a:t>do not result from the negligence or misconduct of such Party or the failure of such Party </a:t>
            </a:r>
            <a:endParaRPr/>
          </a:p>
          <a:p>
            <a:pPr indent="0" lvl="0" marL="457200" rtl="0" algn="l">
              <a:spcBef>
                <a:spcPts val="1600"/>
              </a:spcBef>
              <a:spcAft>
                <a:spcPts val="0"/>
              </a:spcAft>
              <a:buNone/>
            </a:pPr>
            <a:r>
              <a:rPr lang="en"/>
              <a:t>Example act of god, war, strike,epidemic, political disturbance etc may be political or non political </a:t>
            </a:r>
            <a:endParaRPr/>
          </a:p>
          <a:p>
            <a:pPr indent="-325755" lvl="0" marL="457200" rtl="0" algn="l">
              <a:spcBef>
                <a:spcPts val="1600"/>
              </a:spcBef>
              <a:spcAft>
                <a:spcPts val="0"/>
              </a:spcAft>
              <a:buSzPct val="100000"/>
              <a:buChar char="●"/>
            </a:pPr>
            <a:r>
              <a:rPr lang="en"/>
              <a:t>Party claiming to be affected by the Force Majeure event shall, immediately on becoming aware of the Force Majeure event, give notice</a:t>
            </a:r>
            <a:endParaRPr/>
          </a:p>
          <a:p>
            <a:pPr indent="-325755" lvl="0" marL="457200" rtl="0" algn="l">
              <a:spcBef>
                <a:spcPts val="0"/>
              </a:spcBef>
              <a:spcAft>
                <a:spcPts val="0"/>
              </a:spcAft>
              <a:buSzPct val="100000"/>
              <a:buChar char="●"/>
            </a:pPr>
            <a:r>
              <a:rPr lang="en"/>
              <a:t>Termination Due to Force Majeure if continue for too long period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8" name="Shape 738"/>
        <p:cNvGrpSpPr/>
        <p:nvPr/>
      </p:nvGrpSpPr>
      <p:grpSpPr>
        <a:xfrm>
          <a:off x="0" y="0"/>
          <a:ext cx="0" cy="0"/>
          <a:chOff x="0" y="0"/>
          <a:chExt cx="0" cy="0"/>
        </a:xfrm>
      </p:grpSpPr>
      <p:sp>
        <p:nvSpPr>
          <p:cNvPr id="739" name="Google Shape;739;p84"/>
          <p:cNvSpPr txBox="1"/>
          <p:nvPr>
            <p:ph type="title"/>
          </p:nvPr>
        </p:nvSpPr>
        <p:spPr>
          <a:xfrm>
            <a:off x="45175" y="450125"/>
            <a:ext cx="2749200" cy="4349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Provision for </a:t>
            </a:r>
            <a:r>
              <a:rPr lang="en"/>
              <a:t>Default &amp; consequence  -maximum liability for liquidated damages</a:t>
            </a:r>
            <a:endParaRPr/>
          </a:p>
        </p:txBody>
      </p:sp>
      <p:sp>
        <p:nvSpPr>
          <p:cNvPr id="740" name="Google Shape;740;p84"/>
          <p:cNvSpPr txBox="1"/>
          <p:nvPr>
            <p:ph idx="1" type="body"/>
          </p:nvPr>
        </p:nvSpPr>
        <p:spPr>
          <a:xfrm>
            <a:off x="2870775" y="450125"/>
            <a:ext cx="5820900" cy="4597500"/>
          </a:xfrm>
          <a:prstGeom prst="rect">
            <a:avLst/>
          </a:prstGeom>
        </p:spPr>
        <p:txBody>
          <a:bodyPr anchorCtr="0" anchor="t" bIns="91425" lIns="91425" spcFirstLastPara="1" rIns="91425" wrap="square" tIns="91425">
            <a:normAutofit/>
          </a:bodyPr>
          <a:lstStyle/>
          <a:p>
            <a:pPr indent="-342900" lvl="0" marL="457200" rtl="0" algn="just">
              <a:spcBef>
                <a:spcPts val="0"/>
              </a:spcBef>
              <a:spcAft>
                <a:spcPts val="0"/>
              </a:spcAft>
              <a:buSzPts val="1800"/>
              <a:buChar char="●"/>
            </a:pPr>
            <a:r>
              <a:rPr lang="en"/>
              <a:t>breach of its obligations under this Agreement which has a Material Adverse Effect</a:t>
            </a:r>
            <a:endParaRPr/>
          </a:p>
          <a:p>
            <a:pPr indent="-342900" lvl="0" marL="457200" rtl="0" algn="just">
              <a:spcBef>
                <a:spcPts val="0"/>
              </a:spcBef>
              <a:spcAft>
                <a:spcPts val="0"/>
              </a:spcAft>
              <a:buSzPts val="1800"/>
              <a:buChar char="●"/>
            </a:pPr>
            <a:r>
              <a:rPr lang="en"/>
              <a:t>breach of any representation or warranty</a:t>
            </a:r>
            <a:endParaRPr/>
          </a:p>
          <a:p>
            <a:pPr indent="-342900" lvl="0" marL="457200" rtl="0" algn="just">
              <a:spcBef>
                <a:spcPts val="0"/>
              </a:spcBef>
              <a:spcAft>
                <a:spcPts val="0"/>
              </a:spcAft>
              <a:buSzPts val="1800"/>
              <a:buChar char="●"/>
            </a:pPr>
            <a:r>
              <a:rPr lang="en"/>
              <a:t>Continued breach of obligations of operation and </a:t>
            </a:r>
            <a:r>
              <a:rPr lang="en"/>
              <a:t>maintenance</a:t>
            </a:r>
            <a:r>
              <a:rPr lang="en"/>
              <a:t> </a:t>
            </a:r>
            <a:endParaRPr/>
          </a:p>
          <a:p>
            <a:pPr indent="-342900" lvl="0" marL="457200" rtl="0" algn="just">
              <a:spcBef>
                <a:spcPts val="0"/>
              </a:spcBef>
              <a:spcAft>
                <a:spcPts val="0"/>
              </a:spcAft>
              <a:buSzPts val="1800"/>
              <a:buChar char="●"/>
            </a:pPr>
            <a:r>
              <a:rPr lang="en"/>
              <a:t>Continued breach of obligations under Development Standards and Requirements</a:t>
            </a:r>
            <a:endParaRPr/>
          </a:p>
          <a:p>
            <a:pPr indent="-342900" lvl="0" marL="457200" rtl="0" algn="just">
              <a:spcBef>
                <a:spcPts val="0"/>
              </a:spcBef>
              <a:spcAft>
                <a:spcPts val="0"/>
              </a:spcAft>
              <a:buSzPts val="1800"/>
              <a:buChar char="●"/>
            </a:pPr>
            <a:r>
              <a:rPr lang="en"/>
              <a:t>failure of JVC to maintain insurance(s)</a:t>
            </a:r>
            <a:endParaRPr/>
          </a:p>
          <a:p>
            <a:pPr indent="-342900" lvl="0" marL="457200" rtl="0" algn="just">
              <a:spcBef>
                <a:spcPts val="0"/>
              </a:spcBef>
              <a:spcAft>
                <a:spcPts val="0"/>
              </a:spcAft>
              <a:buSzPts val="1800"/>
              <a:buChar char="●"/>
            </a:pPr>
            <a:r>
              <a:rPr lang="en"/>
              <a:t>failure by the JVC to make any payment due</a:t>
            </a:r>
            <a:endParaRPr/>
          </a:p>
          <a:p>
            <a:pPr indent="-342900" lvl="0" marL="457200" rtl="0" algn="just">
              <a:spcBef>
                <a:spcPts val="0"/>
              </a:spcBef>
              <a:spcAft>
                <a:spcPts val="0"/>
              </a:spcAft>
              <a:buSzPts val="1800"/>
              <a:buChar char="●"/>
            </a:pPr>
            <a:r>
              <a:rPr lang="en"/>
              <a:t>Non-adherence, violation, non-compliance, or breach of the Master Plan or any Major Development Plan,</a:t>
            </a:r>
            <a:endParaRPr/>
          </a:p>
          <a:p>
            <a:pPr indent="-342900" lvl="0" marL="457200" rtl="0" algn="just">
              <a:spcBef>
                <a:spcPts val="0"/>
              </a:spcBef>
              <a:spcAft>
                <a:spcPts val="0"/>
              </a:spcAft>
              <a:buSzPts val="1800"/>
              <a:buChar char="●"/>
            </a:pPr>
            <a:r>
              <a:rPr lang="en"/>
              <a:t>transfer of shares or voting rights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p85"/>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Term and Expiry of agreement</a:t>
            </a:r>
            <a:endParaRPr/>
          </a:p>
        </p:txBody>
      </p:sp>
      <p:sp>
        <p:nvSpPr>
          <p:cNvPr id="746" name="Google Shape;746;p85"/>
          <p:cNvSpPr txBox="1"/>
          <p:nvPr>
            <p:ph idx="1" type="body"/>
          </p:nvPr>
        </p:nvSpPr>
        <p:spPr>
          <a:xfrm>
            <a:off x="4947374" y="554850"/>
            <a:ext cx="3855900" cy="4033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B</a:t>
            </a:r>
            <a:r>
              <a:rPr lang="en"/>
              <a:t>y mutual agreement between the Parties in writing term may be fixed and terminated</a:t>
            </a:r>
            <a:endParaRPr/>
          </a:p>
          <a:p>
            <a:pPr indent="0" lvl="0" marL="0" rtl="0" algn="l">
              <a:spcBef>
                <a:spcPts val="1600"/>
              </a:spcBef>
              <a:spcAft>
                <a:spcPts val="0"/>
              </a:spcAft>
              <a:buNone/>
            </a:pPr>
            <a:r>
              <a:rPr lang="en"/>
              <a:t>Extension </a:t>
            </a:r>
            <a:r>
              <a:rPr lang="en"/>
              <a:t>clause</a:t>
            </a:r>
            <a:r>
              <a:rPr lang="en"/>
              <a:t> /renewal clause</a:t>
            </a:r>
            <a:endParaRPr/>
          </a:p>
          <a:p>
            <a:pPr indent="0" lvl="0" marL="0" rtl="0" algn="l">
              <a:spcBef>
                <a:spcPts val="1600"/>
              </a:spcBef>
              <a:spcAft>
                <a:spcPts val="0"/>
              </a:spcAft>
              <a:buNone/>
            </a:pPr>
            <a:r>
              <a:rPr lang="en"/>
              <a:t>Competition</a:t>
            </a:r>
            <a:r>
              <a:rPr lang="en"/>
              <a:t> of project</a:t>
            </a:r>
            <a:endParaRPr/>
          </a:p>
          <a:p>
            <a:pPr indent="0" lvl="0" marL="0" rtl="0" algn="l">
              <a:spcBef>
                <a:spcPts val="1600"/>
              </a:spcBef>
              <a:spcAft>
                <a:spcPts val="0"/>
              </a:spcAft>
              <a:buNone/>
            </a:pPr>
            <a:r>
              <a:rPr lang="en"/>
              <a:t>Expiry of period fixed</a:t>
            </a:r>
            <a:endParaRPr/>
          </a:p>
          <a:p>
            <a:pPr indent="0" lvl="0" marL="0" rtl="0" algn="l">
              <a:spcBef>
                <a:spcPts val="1600"/>
              </a:spcBef>
              <a:spcAft>
                <a:spcPts val="0"/>
              </a:spcAft>
              <a:buNone/>
            </a:pPr>
            <a:r>
              <a:rPr lang="en"/>
              <a:t>Certain situations mentioned in the agreement</a:t>
            </a:r>
            <a:endParaRPr/>
          </a:p>
          <a:p>
            <a:pPr indent="0" lvl="0" marL="0" rtl="0" algn="l">
              <a:spcBef>
                <a:spcPts val="1600"/>
              </a:spcBef>
              <a:spcAft>
                <a:spcPts val="1600"/>
              </a:spcAft>
              <a:buNone/>
            </a:pPr>
            <a:r>
              <a:rPr lang="en"/>
              <a:t>Transitional provision on termination of agreement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0" name="Shape 750"/>
        <p:cNvGrpSpPr/>
        <p:nvPr/>
      </p:nvGrpSpPr>
      <p:grpSpPr>
        <a:xfrm>
          <a:off x="0" y="0"/>
          <a:ext cx="0" cy="0"/>
          <a:chOff x="0" y="0"/>
          <a:chExt cx="0" cy="0"/>
        </a:xfrm>
      </p:grpSpPr>
      <p:sp>
        <p:nvSpPr>
          <p:cNvPr id="751" name="Google Shape;751;p86"/>
          <p:cNvSpPr txBox="1"/>
          <p:nvPr>
            <p:ph type="title"/>
          </p:nvPr>
        </p:nvSpPr>
        <p:spPr>
          <a:xfrm>
            <a:off x="474475" y="450125"/>
            <a:ext cx="3163200" cy="206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Transfer Assets</a:t>
            </a:r>
            <a:endParaRPr/>
          </a:p>
        </p:txBody>
      </p:sp>
      <p:sp>
        <p:nvSpPr>
          <p:cNvPr id="752" name="Google Shape;752;p86"/>
          <p:cNvSpPr txBox="1"/>
          <p:nvPr>
            <p:ph idx="1" type="body"/>
          </p:nvPr>
        </p:nvSpPr>
        <p:spPr>
          <a:xfrm>
            <a:off x="3828775" y="450125"/>
            <a:ext cx="4863000" cy="4115400"/>
          </a:xfrm>
          <a:prstGeom prst="rect">
            <a:avLst/>
          </a:prstGeom>
        </p:spPr>
        <p:txBody>
          <a:bodyPr anchorCtr="0" anchor="ctr" bIns="91425" lIns="91425" spcFirstLastPara="1" rIns="91425" wrap="square" tIns="91425">
            <a:noAutofit/>
          </a:bodyPr>
          <a:lstStyle/>
          <a:p>
            <a:pPr indent="0" lvl="0" marL="0" rtl="0" algn="just">
              <a:lnSpc>
                <a:spcPct val="95000"/>
              </a:lnSpc>
              <a:spcBef>
                <a:spcPts val="0"/>
              </a:spcBef>
              <a:spcAft>
                <a:spcPts val="0"/>
              </a:spcAft>
              <a:buSzPts val="605"/>
              <a:buNone/>
            </a:pPr>
            <a:r>
              <a:t/>
            </a:r>
            <a:endParaRPr sz="1290"/>
          </a:p>
          <a:p>
            <a:pPr indent="0" lvl="0" marL="0" rtl="0" algn="just">
              <a:lnSpc>
                <a:spcPct val="95000"/>
              </a:lnSpc>
              <a:spcBef>
                <a:spcPts val="1600"/>
              </a:spcBef>
              <a:spcAft>
                <a:spcPts val="0"/>
              </a:spcAft>
              <a:buSzPts val="605"/>
              <a:buNone/>
            </a:pPr>
            <a:r>
              <a:t/>
            </a:r>
            <a:endParaRPr sz="1290"/>
          </a:p>
          <a:p>
            <a:pPr indent="0" lvl="0" marL="0" rtl="0" algn="just">
              <a:lnSpc>
                <a:spcPct val="95000"/>
              </a:lnSpc>
              <a:spcBef>
                <a:spcPts val="1600"/>
              </a:spcBef>
              <a:spcAft>
                <a:spcPts val="0"/>
              </a:spcAft>
              <a:buSzPts val="605"/>
              <a:buNone/>
            </a:pPr>
            <a:r>
              <a:t/>
            </a:r>
            <a:endParaRPr sz="1290"/>
          </a:p>
          <a:p>
            <a:pPr indent="0" lvl="0" marL="0" rtl="0" algn="just">
              <a:lnSpc>
                <a:spcPct val="95000"/>
              </a:lnSpc>
              <a:spcBef>
                <a:spcPts val="1600"/>
              </a:spcBef>
              <a:spcAft>
                <a:spcPts val="0"/>
              </a:spcAft>
              <a:buSzPts val="605"/>
              <a:buNone/>
            </a:pPr>
            <a:r>
              <a:t/>
            </a:r>
            <a:endParaRPr sz="1290"/>
          </a:p>
          <a:p>
            <a:pPr indent="0" lvl="0" marL="0" rtl="0" algn="just">
              <a:lnSpc>
                <a:spcPct val="95000"/>
              </a:lnSpc>
              <a:spcBef>
                <a:spcPts val="1600"/>
              </a:spcBef>
              <a:spcAft>
                <a:spcPts val="0"/>
              </a:spcAft>
              <a:buSzPts val="605"/>
              <a:buNone/>
            </a:pPr>
            <a:r>
              <a:t/>
            </a:r>
            <a:endParaRPr sz="1290"/>
          </a:p>
          <a:p>
            <a:pPr indent="0" lvl="0" marL="0" rtl="0" algn="just">
              <a:lnSpc>
                <a:spcPct val="95000"/>
              </a:lnSpc>
              <a:spcBef>
                <a:spcPts val="1600"/>
              </a:spcBef>
              <a:spcAft>
                <a:spcPts val="0"/>
              </a:spcAft>
              <a:buSzPts val="605"/>
              <a:buNone/>
            </a:pPr>
            <a:r>
              <a:rPr lang="en" sz="1290"/>
              <a:t>Provision for transfer of </a:t>
            </a:r>
            <a:r>
              <a:rPr lang="en" sz="1290"/>
              <a:t>all movable property, stocks, materials, vehicles and spares relatable to project at the end/termination</a:t>
            </a:r>
            <a:endParaRPr sz="1290"/>
          </a:p>
          <a:p>
            <a:pPr indent="0" lvl="0" marL="0" rtl="0" algn="just">
              <a:lnSpc>
                <a:spcPct val="95000"/>
              </a:lnSpc>
              <a:spcBef>
                <a:spcPts val="1600"/>
              </a:spcBef>
              <a:spcAft>
                <a:spcPts val="0"/>
              </a:spcAft>
              <a:buSzPts val="605"/>
              <a:buNone/>
            </a:pPr>
            <a:r>
              <a:rPr lang="en" sz="1290"/>
              <a:t>all immovable property, assets, structures, buildings, edifices, court- areas, ways, walls, compounds relatable to Transfer Assets shall be transferred to grantor or as nominated body</a:t>
            </a:r>
            <a:endParaRPr sz="1290"/>
          </a:p>
          <a:p>
            <a:pPr indent="0" lvl="0" marL="0" rtl="0" algn="just">
              <a:lnSpc>
                <a:spcPct val="95000"/>
              </a:lnSpc>
              <a:spcBef>
                <a:spcPts val="1600"/>
              </a:spcBef>
              <a:spcAft>
                <a:spcPts val="0"/>
              </a:spcAft>
              <a:buSzPts val="605"/>
              <a:buNone/>
            </a:pPr>
            <a:r>
              <a:rPr lang="en" sz="1290"/>
              <a:t>rights and obligations under or pursuant to all contracts relatable to transfer Assets and other arrangements entered into in accordance with the provisions of this Agreement between JVC and any third party</a:t>
            </a:r>
            <a:endParaRPr sz="1290"/>
          </a:p>
          <a:p>
            <a:pPr indent="0" lvl="0" marL="0" rtl="0" algn="just">
              <a:lnSpc>
                <a:spcPct val="95000"/>
              </a:lnSpc>
              <a:spcBef>
                <a:spcPts val="1600"/>
              </a:spcBef>
              <a:spcAft>
                <a:spcPts val="0"/>
              </a:spcAft>
              <a:buSzPts val="605"/>
              <a:buNone/>
            </a:pPr>
            <a:r>
              <a:rPr lang="en" sz="1290"/>
              <a:t>rights and obligations under or pursuant to all other contracts and arrangements, assets, property and rights relatable to Transfer Assets</a:t>
            </a:r>
            <a:endParaRPr sz="1290"/>
          </a:p>
          <a:p>
            <a:pPr indent="0" lvl="0" marL="0" rtl="0" algn="just">
              <a:lnSpc>
                <a:spcPct val="95000"/>
              </a:lnSpc>
              <a:spcBef>
                <a:spcPts val="1600"/>
              </a:spcBef>
              <a:spcAft>
                <a:spcPts val="0"/>
              </a:spcAft>
              <a:buSzPts val="605"/>
              <a:buNone/>
            </a:pPr>
            <a:r>
              <a:rPr lang="en" sz="1290"/>
              <a:t>Transfer of  </a:t>
            </a:r>
            <a:r>
              <a:rPr lang="en" sz="1290"/>
              <a:t>transferred</a:t>
            </a:r>
            <a:r>
              <a:rPr lang="en" sz="1290"/>
              <a:t> assets as well as Non-Transfer Assets</a:t>
            </a:r>
            <a:endParaRPr sz="1290"/>
          </a:p>
          <a:p>
            <a:pPr indent="0" lvl="0" marL="0" rtl="0" algn="just">
              <a:lnSpc>
                <a:spcPct val="95000"/>
              </a:lnSpc>
              <a:spcBef>
                <a:spcPts val="1600"/>
              </a:spcBef>
              <a:spcAft>
                <a:spcPts val="0"/>
              </a:spcAft>
              <a:buSzPts val="605"/>
              <a:buNone/>
            </a:pPr>
            <a:r>
              <a:t/>
            </a:r>
            <a:endParaRPr sz="1290"/>
          </a:p>
          <a:p>
            <a:pPr indent="0" lvl="0" marL="0" rtl="0" algn="just">
              <a:lnSpc>
                <a:spcPct val="95000"/>
              </a:lnSpc>
              <a:spcBef>
                <a:spcPts val="1600"/>
              </a:spcBef>
              <a:spcAft>
                <a:spcPts val="0"/>
              </a:spcAft>
              <a:buClr>
                <a:schemeClr val="dk1"/>
              </a:buClr>
              <a:buSzPts val="605"/>
              <a:buFont typeface="Arial"/>
              <a:buNone/>
            </a:pPr>
            <a:r>
              <a:t/>
            </a:r>
            <a:endParaRPr sz="1290"/>
          </a:p>
          <a:p>
            <a:pPr indent="0" lvl="0" marL="0" rtl="0" algn="just">
              <a:lnSpc>
                <a:spcPct val="95000"/>
              </a:lnSpc>
              <a:spcBef>
                <a:spcPts val="1600"/>
              </a:spcBef>
              <a:spcAft>
                <a:spcPts val="0"/>
              </a:spcAft>
              <a:buSzPts val="605"/>
              <a:buNone/>
            </a:pPr>
            <a:r>
              <a:t/>
            </a:r>
            <a:endParaRPr sz="1290"/>
          </a:p>
          <a:p>
            <a:pPr indent="0" lvl="0" marL="0" rtl="0" algn="just">
              <a:lnSpc>
                <a:spcPct val="95000"/>
              </a:lnSpc>
              <a:spcBef>
                <a:spcPts val="1600"/>
              </a:spcBef>
              <a:spcAft>
                <a:spcPts val="0"/>
              </a:spcAft>
              <a:buClr>
                <a:schemeClr val="dk1"/>
              </a:buClr>
              <a:buSzPts val="605"/>
              <a:buFont typeface="Arial"/>
              <a:buNone/>
            </a:pPr>
            <a:r>
              <a:t/>
            </a:r>
            <a:endParaRPr sz="1290"/>
          </a:p>
          <a:p>
            <a:pPr indent="0" lvl="0" marL="0" rtl="0" algn="just">
              <a:lnSpc>
                <a:spcPct val="95000"/>
              </a:lnSpc>
              <a:spcBef>
                <a:spcPts val="1600"/>
              </a:spcBef>
              <a:spcAft>
                <a:spcPts val="1600"/>
              </a:spcAft>
              <a:buSzPts val="605"/>
              <a:buNone/>
            </a:pPr>
            <a:r>
              <a:t/>
            </a:r>
            <a:endParaRPr sz="129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87"/>
          <p:cNvSpPr txBox="1"/>
          <p:nvPr>
            <p:ph type="title"/>
          </p:nvPr>
        </p:nvSpPr>
        <p:spPr>
          <a:xfrm>
            <a:off x="68675" y="450125"/>
            <a:ext cx="2751900" cy="4417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Indemnity</a:t>
            </a:r>
            <a:endParaRPr/>
          </a:p>
          <a:p>
            <a:pPr indent="0" lvl="0" marL="0" rtl="0" algn="l">
              <a:spcBef>
                <a:spcPts val="0"/>
              </a:spcBef>
              <a:spcAft>
                <a:spcPts val="0"/>
              </a:spcAft>
              <a:buNone/>
            </a:pPr>
            <a:r>
              <a:rPr lang="en"/>
              <a:t>Law of contract -section 124, 125 of the indian </a:t>
            </a:r>
            <a:r>
              <a:rPr lang="en"/>
              <a:t>contract</a:t>
            </a:r>
            <a:r>
              <a:rPr lang="en"/>
              <a:t> act </a:t>
            </a:r>
            <a:endParaRPr/>
          </a:p>
        </p:txBody>
      </p:sp>
      <p:sp>
        <p:nvSpPr>
          <p:cNvPr id="758" name="Google Shape;758;p87"/>
          <p:cNvSpPr txBox="1"/>
          <p:nvPr>
            <p:ph idx="1" type="body"/>
          </p:nvPr>
        </p:nvSpPr>
        <p:spPr>
          <a:xfrm>
            <a:off x="2730275" y="450125"/>
            <a:ext cx="5961600" cy="4115400"/>
          </a:xfrm>
          <a:prstGeom prst="rect">
            <a:avLst/>
          </a:prstGeom>
        </p:spPr>
        <p:txBody>
          <a:bodyPr anchorCtr="0" anchor="ctr" bIns="91425" lIns="91425" spcFirstLastPara="1" rIns="91425" wrap="square" tIns="91425">
            <a:noAutofit/>
          </a:bodyPr>
          <a:lstStyle/>
          <a:p>
            <a:pPr indent="0" lvl="0" marL="0" rtl="0" algn="just">
              <a:lnSpc>
                <a:spcPct val="105000"/>
              </a:lnSpc>
              <a:spcBef>
                <a:spcPts val="0"/>
              </a:spcBef>
              <a:spcAft>
                <a:spcPts val="0"/>
              </a:spcAft>
              <a:buSzPts val="440"/>
              <a:buNone/>
            </a:pPr>
            <a:r>
              <a:rPr lang="en" sz="1220"/>
              <a:t>Indemnification by one party to another for any loss, damage etc due to cause of others</a:t>
            </a:r>
            <a:endParaRPr sz="1220"/>
          </a:p>
          <a:p>
            <a:pPr indent="0" lvl="0" marL="0" rtl="0" algn="just">
              <a:lnSpc>
                <a:spcPct val="105000"/>
              </a:lnSpc>
              <a:spcBef>
                <a:spcPts val="1600"/>
              </a:spcBef>
              <a:spcAft>
                <a:spcPts val="0"/>
              </a:spcAft>
              <a:buSzPts val="440"/>
              <a:buNone/>
            </a:pPr>
            <a:r>
              <a:rPr lang="en" sz="1220"/>
              <a:t>Procedure in Case of Third Party Claims against any party</a:t>
            </a:r>
            <a:endParaRPr sz="1220"/>
          </a:p>
          <a:p>
            <a:pPr indent="0" lvl="0" marL="38100" marR="38100" rtl="0" algn="just">
              <a:lnSpc>
                <a:spcPct val="105000"/>
              </a:lnSpc>
              <a:spcBef>
                <a:spcPts val="1600"/>
              </a:spcBef>
              <a:spcAft>
                <a:spcPts val="0"/>
              </a:spcAft>
              <a:buClr>
                <a:schemeClr val="dk1"/>
              </a:buClr>
              <a:buSzPts val="440"/>
              <a:buFont typeface="Arial"/>
              <a:buNone/>
            </a:pPr>
            <a:r>
              <a:rPr b="1" lang="en" sz="980">
                <a:solidFill>
                  <a:srgbClr val="212529"/>
                </a:solidFill>
                <a:highlight>
                  <a:srgbClr val="FFFFFF"/>
                </a:highlight>
              </a:rPr>
              <a:t>Contract of indemnity" defined</a:t>
            </a:r>
            <a:endParaRPr b="1" sz="980">
              <a:solidFill>
                <a:srgbClr val="212529"/>
              </a:solidFill>
              <a:highlight>
                <a:srgbClr val="FFFFFF"/>
              </a:highlight>
            </a:endParaRPr>
          </a:p>
          <a:p>
            <a:pPr indent="0" lvl="0" marL="38100" marR="38100" rtl="0" algn="just">
              <a:lnSpc>
                <a:spcPct val="105000"/>
              </a:lnSpc>
              <a:spcBef>
                <a:spcPts val="400"/>
              </a:spcBef>
              <a:spcAft>
                <a:spcPts val="0"/>
              </a:spcAft>
              <a:buClr>
                <a:schemeClr val="dk1"/>
              </a:buClr>
              <a:buSzPts val="440"/>
              <a:buFont typeface="Arial"/>
              <a:buNone/>
            </a:pPr>
            <a:r>
              <a:rPr b="1" lang="en" sz="980">
                <a:solidFill>
                  <a:srgbClr val="212529"/>
                </a:solidFill>
                <a:highlight>
                  <a:srgbClr val="FFFFFF"/>
                </a:highlight>
              </a:rPr>
              <a:t>124.</a:t>
            </a:r>
            <a:r>
              <a:rPr lang="en" sz="980">
                <a:solidFill>
                  <a:srgbClr val="212529"/>
                </a:solidFill>
                <a:highlight>
                  <a:srgbClr val="FFFFFF"/>
                </a:highlight>
              </a:rPr>
              <a:t> A contract by which one party promises to save the other from loss caused to him by the conduct of the promisor himself, or by the conduct of any other person, is called a "contract of indemnity".</a:t>
            </a:r>
            <a:endParaRPr sz="980">
              <a:solidFill>
                <a:srgbClr val="212529"/>
              </a:solidFill>
              <a:highlight>
                <a:srgbClr val="FFFFFF"/>
              </a:highlight>
            </a:endParaRPr>
          </a:p>
          <a:p>
            <a:pPr indent="0" lvl="0" marL="0" rtl="0" algn="just">
              <a:lnSpc>
                <a:spcPct val="105000"/>
              </a:lnSpc>
              <a:spcBef>
                <a:spcPts val="400"/>
              </a:spcBef>
              <a:spcAft>
                <a:spcPts val="0"/>
              </a:spcAft>
              <a:buSzPts val="440"/>
              <a:buNone/>
            </a:pPr>
            <a:r>
              <a:t/>
            </a:r>
            <a:endParaRPr b="1" sz="980">
              <a:solidFill>
                <a:srgbClr val="212529"/>
              </a:solidFill>
              <a:highlight>
                <a:srgbClr val="FFFFFF"/>
              </a:highlight>
            </a:endParaRPr>
          </a:p>
          <a:p>
            <a:pPr indent="0" lvl="0" marL="0" rtl="0" algn="just">
              <a:lnSpc>
                <a:spcPct val="105000"/>
              </a:lnSpc>
              <a:spcBef>
                <a:spcPts val="1600"/>
              </a:spcBef>
              <a:spcAft>
                <a:spcPts val="0"/>
              </a:spcAft>
              <a:buSzPts val="440"/>
              <a:buNone/>
            </a:pPr>
            <a:r>
              <a:rPr b="1" lang="en" sz="980">
                <a:solidFill>
                  <a:srgbClr val="212529"/>
                </a:solidFill>
                <a:highlight>
                  <a:srgbClr val="FFFFFF"/>
                </a:highlight>
              </a:rPr>
              <a:t>Rights of indemnity-holder when sued:</a:t>
            </a:r>
            <a:endParaRPr b="1" sz="980">
              <a:solidFill>
                <a:srgbClr val="212529"/>
              </a:solidFill>
              <a:highlight>
                <a:srgbClr val="FFFFFF"/>
              </a:highlight>
            </a:endParaRPr>
          </a:p>
          <a:p>
            <a:pPr indent="-290830" lvl="0" marL="457200" rtl="0" algn="just">
              <a:lnSpc>
                <a:spcPct val="105000"/>
              </a:lnSpc>
              <a:spcBef>
                <a:spcPts val="1600"/>
              </a:spcBef>
              <a:spcAft>
                <a:spcPts val="0"/>
              </a:spcAft>
              <a:buClr>
                <a:srgbClr val="212529"/>
              </a:buClr>
              <a:buSzPts val="980"/>
              <a:buFont typeface="Times New Roman"/>
              <a:buAutoNum type="arabicPeriod"/>
            </a:pPr>
            <a:r>
              <a:rPr b="1" lang="en" sz="980">
                <a:solidFill>
                  <a:srgbClr val="212529"/>
                </a:solidFill>
                <a:highlight>
                  <a:srgbClr val="FFFFFF"/>
                </a:highlight>
                <a:latin typeface="Times New Roman"/>
                <a:ea typeface="Times New Roman"/>
                <a:cs typeface="Times New Roman"/>
                <a:sym typeface="Times New Roman"/>
              </a:rPr>
              <a:t>all damages</a:t>
            </a:r>
            <a:r>
              <a:rPr lang="en" sz="980">
                <a:solidFill>
                  <a:srgbClr val="212529"/>
                </a:solidFill>
                <a:highlight>
                  <a:srgbClr val="FFFFFF"/>
                </a:highlight>
                <a:latin typeface="Times New Roman"/>
                <a:ea typeface="Times New Roman"/>
                <a:cs typeface="Times New Roman"/>
                <a:sym typeface="Times New Roman"/>
              </a:rPr>
              <a:t> </a:t>
            </a:r>
            <a:r>
              <a:rPr b="1" lang="en" sz="980">
                <a:solidFill>
                  <a:srgbClr val="212529"/>
                </a:solidFill>
                <a:highlight>
                  <a:srgbClr val="FFFFFF"/>
                </a:highlight>
                <a:latin typeface="Times New Roman"/>
                <a:ea typeface="Times New Roman"/>
                <a:cs typeface="Times New Roman"/>
                <a:sym typeface="Times New Roman"/>
              </a:rPr>
              <a:t>which he may be compelled to pay </a:t>
            </a:r>
            <a:r>
              <a:rPr lang="en" sz="980">
                <a:solidFill>
                  <a:srgbClr val="212529"/>
                </a:solidFill>
                <a:highlight>
                  <a:srgbClr val="FFFFFF"/>
                </a:highlight>
                <a:latin typeface="Times New Roman"/>
                <a:ea typeface="Times New Roman"/>
                <a:cs typeface="Times New Roman"/>
                <a:sym typeface="Times New Roman"/>
              </a:rPr>
              <a:t>in any suit in respect of any matter to which the promise to indemnify applies;</a:t>
            </a:r>
            <a:endParaRPr sz="980">
              <a:solidFill>
                <a:srgbClr val="212529"/>
              </a:solidFill>
              <a:highlight>
                <a:srgbClr val="FFFFFF"/>
              </a:highlight>
              <a:latin typeface="Times New Roman"/>
              <a:ea typeface="Times New Roman"/>
              <a:cs typeface="Times New Roman"/>
              <a:sym typeface="Times New Roman"/>
            </a:endParaRPr>
          </a:p>
          <a:p>
            <a:pPr indent="0" lvl="0" marL="457200" rtl="0" algn="just">
              <a:lnSpc>
                <a:spcPct val="105000"/>
              </a:lnSpc>
              <a:spcBef>
                <a:spcPts val="0"/>
              </a:spcBef>
              <a:spcAft>
                <a:spcPts val="0"/>
              </a:spcAft>
              <a:buNone/>
            </a:pPr>
            <a:r>
              <a:t/>
            </a:r>
            <a:endParaRPr sz="980">
              <a:solidFill>
                <a:srgbClr val="212529"/>
              </a:solidFill>
              <a:highlight>
                <a:srgbClr val="FFFFFF"/>
              </a:highlight>
            </a:endParaRPr>
          </a:p>
          <a:p>
            <a:pPr indent="-290830" lvl="0" marL="457200" rtl="0" algn="just">
              <a:lnSpc>
                <a:spcPct val="105000"/>
              </a:lnSpc>
              <a:spcBef>
                <a:spcPts val="0"/>
              </a:spcBef>
              <a:spcAft>
                <a:spcPts val="0"/>
              </a:spcAft>
              <a:buClr>
                <a:srgbClr val="212529"/>
              </a:buClr>
              <a:buSzPts val="980"/>
              <a:buFont typeface="Times New Roman"/>
              <a:buAutoNum type="arabicPeriod"/>
            </a:pPr>
            <a:r>
              <a:rPr b="1" lang="en" sz="980">
                <a:solidFill>
                  <a:srgbClr val="212529"/>
                </a:solidFill>
                <a:highlight>
                  <a:srgbClr val="FFFFFF"/>
                </a:highlight>
                <a:latin typeface="Times New Roman"/>
                <a:ea typeface="Times New Roman"/>
                <a:cs typeface="Times New Roman"/>
                <a:sym typeface="Times New Roman"/>
              </a:rPr>
              <a:t>all costs which he may be compelled to pay</a:t>
            </a:r>
            <a:r>
              <a:rPr lang="en" sz="980">
                <a:solidFill>
                  <a:srgbClr val="212529"/>
                </a:solidFill>
                <a:highlight>
                  <a:srgbClr val="FFFFFF"/>
                </a:highlight>
                <a:latin typeface="Times New Roman"/>
                <a:ea typeface="Times New Roman"/>
                <a:cs typeface="Times New Roman"/>
                <a:sym typeface="Times New Roman"/>
              </a:rPr>
              <a:t> in any such suit if, in bringing or defending it, he did not contravene the orders of the promisor, and acted as it would have been prudent for him to act in the absence of any contract of indemnity, or if the promisor authorised him to bring or defend the suit;</a:t>
            </a:r>
            <a:endParaRPr sz="980">
              <a:solidFill>
                <a:srgbClr val="212529"/>
              </a:solidFill>
              <a:highlight>
                <a:srgbClr val="FFFFFF"/>
              </a:highlight>
              <a:latin typeface="Times New Roman"/>
              <a:ea typeface="Times New Roman"/>
              <a:cs typeface="Times New Roman"/>
              <a:sym typeface="Times New Roman"/>
            </a:endParaRPr>
          </a:p>
          <a:p>
            <a:pPr indent="-290830" lvl="0" marL="457200" rtl="0" algn="just">
              <a:lnSpc>
                <a:spcPct val="105000"/>
              </a:lnSpc>
              <a:spcBef>
                <a:spcPts val="0"/>
              </a:spcBef>
              <a:spcAft>
                <a:spcPts val="0"/>
              </a:spcAft>
              <a:buClr>
                <a:srgbClr val="212529"/>
              </a:buClr>
              <a:buSzPts val="980"/>
              <a:buAutoNum type="arabicPeriod"/>
            </a:pPr>
            <a:r>
              <a:rPr lang="en" sz="980">
                <a:solidFill>
                  <a:srgbClr val="212529"/>
                </a:solidFill>
                <a:highlight>
                  <a:srgbClr val="FFFFFF"/>
                </a:highlight>
              </a:rPr>
              <a:t> </a:t>
            </a:r>
            <a:r>
              <a:rPr b="1" lang="en" sz="980">
                <a:solidFill>
                  <a:srgbClr val="212529"/>
                </a:solidFill>
                <a:highlight>
                  <a:srgbClr val="FFFFFF"/>
                </a:highlight>
                <a:latin typeface="Times New Roman"/>
                <a:ea typeface="Times New Roman"/>
                <a:cs typeface="Times New Roman"/>
                <a:sym typeface="Times New Roman"/>
              </a:rPr>
              <a:t>all sums which he may have paid under the terms of any compromise</a:t>
            </a:r>
            <a:r>
              <a:rPr lang="en" sz="980">
                <a:solidFill>
                  <a:srgbClr val="212529"/>
                </a:solidFill>
                <a:highlight>
                  <a:srgbClr val="FFFFFF"/>
                </a:highlight>
                <a:latin typeface="Times New Roman"/>
                <a:ea typeface="Times New Roman"/>
                <a:cs typeface="Times New Roman"/>
                <a:sym typeface="Times New Roman"/>
              </a:rPr>
              <a:t> of any such suit, if the compromise was not contrary to the orders of the promisor, and was one which it would have been prudent for the promisee to make in the absence of any contract of indemnity, or if the promisor authorised him to compromise the suit.</a:t>
            </a:r>
            <a:endParaRPr sz="980">
              <a:solidFill>
                <a:srgbClr val="212529"/>
              </a:solidFill>
              <a:highlight>
                <a:srgbClr val="FFFFFF"/>
              </a:highlight>
              <a:latin typeface="Times New Roman"/>
              <a:ea typeface="Times New Roman"/>
              <a:cs typeface="Times New Roman"/>
              <a:sym typeface="Times New Roman"/>
            </a:endParaRPr>
          </a:p>
          <a:p>
            <a:pPr indent="0" lvl="0" marL="457200" rtl="0" algn="just">
              <a:lnSpc>
                <a:spcPct val="105000"/>
              </a:lnSpc>
              <a:spcBef>
                <a:spcPts val="0"/>
              </a:spcBef>
              <a:spcAft>
                <a:spcPts val="1600"/>
              </a:spcAft>
              <a:buNone/>
            </a:pPr>
            <a:r>
              <a:t/>
            </a:r>
            <a:endParaRPr sz="122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52"/>
          <p:cNvSpPr txBox="1"/>
          <p:nvPr>
            <p:ph type="title"/>
          </p:nvPr>
        </p:nvSpPr>
        <p:spPr>
          <a:xfrm>
            <a:off x="389100" y="414450"/>
            <a:ext cx="2052300" cy="4335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dk2"/>
                </a:solidFill>
              </a:rPr>
              <a:t>Various </a:t>
            </a:r>
            <a:r>
              <a:rPr lang="en">
                <a:solidFill>
                  <a:schemeClr val="dk2"/>
                </a:solidFill>
              </a:rPr>
              <a:t>Modes of PPP</a:t>
            </a:r>
            <a:endParaRPr>
              <a:solidFill>
                <a:schemeClr val="dk2"/>
              </a:solidFill>
            </a:endParaRPr>
          </a:p>
        </p:txBody>
      </p:sp>
      <p:sp>
        <p:nvSpPr>
          <p:cNvPr id="548" name="Google Shape;548;p52"/>
          <p:cNvSpPr txBox="1"/>
          <p:nvPr>
            <p:ph idx="1" type="body"/>
          </p:nvPr>
        </p:nvSpPr>
        <p:spPr>
          <a:xfrm>
            <a:off x="2122925" y="414450"/>
            <a:ext cx="6749100" cy="4335900"/>
          </a:xfrm>
          <a:prstGeom prst="rect">
            <a:avLst/>
          </a:prstGeom>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600">
              <a:solidFill>
                <a:schemeClr val="dk1"/>
              </a:solidFill>
            </a:endParaRPr>
          </a:p>
          <a:p>
            <a:pPr indent="-330200" lvl="0" marL="457200" rtl="0" algn="l">
              <a:spcBef>
                <a:spcPts val="1600"/>
              </a:spcBef>
              <a:spcAft>
                <a:spcPts val="0"/>
              </a:spcAft>
              <a:buClr>
                <a:schemeClr val="dk1"/>
              </a:buClr>
              <a:buSzPts val="1600"/>
              <a:buChar char="●"/>
            </a:pPr>
            <a:r>
              <a:rPr lang="en" sz="1600">
                <a:solidFill>
                  <a:schemeClr val="dk1"/>
                </a:solidFill>
              </a:rPr>
              <a:t>EPC-</a:t>
            </a:r>
            <a:r>
              <a:rPr b="1" lang="en" sz="1600">
                <a:solidFill>
                  <a:srgbClr val="666666"/>
                </a:solidFill>
                <a:highlight>
                  <a:srgbClr val="FFFFFF"/>
                </a:highlight>
              </a:rPr>
              <a:t>Design-build (DB) </a:t>
            </a:r>
            <a:r>
              <a:rPr lang="en" sz="1600">
                <a:solidFill>
                  <a:srgbClr val="666666"/>
                </a:solidFill>
                <a:highlight>
                  <a:srgbClr val="FFFFFF"/>
                </a:highlight>
              </a:rPr>
              <a:t>often for a fixed price- utilisation of </a:t>
            </a:r>
            <a:r>
              <a:rPr lang="en" sz="1600">
                <a:solidFill>
                  <a:srgbClr val="333333"/>
                </a:solidFill>
                <a:highlight>
                  <a:srgbClr val="F9F9F9"/>
                </a:highlight>
              </a:rPr>
              <a:t>engineering expertise.of private party.</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rgbClr val="202124"/>
                </a:solidFill>
                <a:highlight>
                  <a:srgbClr val="FFFFFF"/>
                </a:highlight>
              </a:rPr>
              <a:t>User-fee based  </a:t>
            </a:r>
            <a:r>
              <a:rPr lang="en" sz="1600">
                <a:solidFill>
                  <a:schemeClr val="dk1"/>
                </a:solidFill>
              </a:rPr>
              <a:t>BOT- build operate transfer -  generally DPR not by concessionaire</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BOOT- build operate own transfer- owner of not the project but development rights and concessionaire make money from that. Shorter period for toll collection.</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BOLT-</a:t>
            </a:r>
            <a:r>
              <a:rPr b="1" lang="en" sz="1600">
                <a:solidFill>
                  <a:schemeClr val="dk1"/>
                </a:solidFill>
                <a:highlight>
                  <a:srgbClr val="F9F9F9"/>
                </a:highlight>
                <a:latin typeface="Roboto"/>
                <a:ea typeface="Roboto"/>
                <a:cs typeface="Roboto"/>
                <a:sym typeface="Roboto"/>
              </a:rPr>
              <a:t>Build-Operate-Lease to public sector undertaking-Transfer ownership </a:t>
            </a:r>
            <a:r>
              <a:rPr lang="en" sz="1600">
                <a:solidFill>
                  <a:srgbClr val="333333"/>
                </a:solidFill>
                <a:highlight>
                  <a:srgbClr val="F9F9F9"/>
                </a:highlight>
              </a:rPr>
              <a:t>to the government.</a:t>
            </a:r>
            <a:r>
              <a:rPr b="1" lang="en" sz="1600">
                <a:solidFill>
                  <a:schemeClr val="dk1"/>
                </a:solidFill>
                <a:highlight>
                  <a:srgbClr val="F9F9F9"/>
                </a:highlight>
                <a:latin typeface="Roboto"/>
                <a:ea typeface="Roboto"/>
                <a:cs typeface="Roboto"/>
                <a:sym typeface="Roboto"/>
              </a:rPr>
              <a:t> </a:t>
            </a:r>
            <a:endParaRPr sz="1600">
              <a:solidFill>
                <a:schemeClr val="dk1"/>
              </a:solidFill>
            </a:endParaRPr>
          </a:p>
          <a:p>
            <a:pPr indent="-330200" lvl="0" marL="457200" rtl="0" algn="l">
              <a:spcBef>
                <a:spcPts val="0"/>
              </a:spcBef>
              <a:spcAft>
                <a:spcPts val="0"/>
              </a:spcAft>
              <a:buClr>
                <a:schemeClr val="dk1"/>
              </a:buClr>
              <a:buSzPts val="1600"/>
              <a:buChar char="●"/>
            </a:pPr>
            <a:r>
              <a:rPr lang="en" sz="1600">
                <a:solidFill>
                  <a:schemeClr val="dk1"/>
                </a:solidFill>
              </a:rPr>
              <a:t>DBFOT- design build finance operate and transfer - extra is design by concesionare and concessionaire have to explain the means of finance  T-3 TERMINAL NEW DELHI, T-2 TERMINAL MUMBAI</a:t>
            </a:r>
            <a:endParaRPr sz="1600">
              <a:solidFill>
                <a:schemeClr val="dk1"/>
              </a:solidFill>
            </a:endParaRPr>
          </a:p>
          <a:p>
            <a:pPr indent="-330200" lvl="0" marL="457200" rtl="0" algn="l">
              <a:spcBef>
                <a:spcPts val="0"/>
              </a:spcBef>
              <a:spcAft>
                <a:spcPts val="0"/>
              </a:spcAft>
              <a:buClr>
                <a:schemeClr val="dk1"/>
              </a:buClr>
              <a:buSzPts val="1600"/>
              <a:buChar char="●"/>
            </a:pPr>
            <a:r>
              <a:rPr b="1" lang="en" sz="1600">
                <a:solidFill>
                  <a:schemeClr val="dk1"/>
                </a:solidFill>
                <a:highlight>
                  <a:srgbClr val="FFFFFF"/>
                </a:highlight>
              </a:rPr>
              <a:t>BBO-Buy-build-operate -</a:t>
            </a:r>
            <a:r>
              <a:rPr lang="en" sz="1600">
                <a:solidFill>
                  <a:schemeClr val="dk1"/>
                </a:solidFill>
                <a:highlight>
                  <a:srgbClr val="FFFFFF"/>
                </a:highlight>
              </a:rPr>
              <a:t>publicly owned asset is legally transferred to a private-sector partner for a designated period.</a:t>
            </a:r>
            <a:endParaRPr sz="1600">
              <a:solidFill>
                <a:schemeClr val="dk1"/>
              </a:solidFill>
            </a:endParaRPr>
          </a:p>
          <a:p>
            <a:pPr indent="0" lvl="0" marL="457200" rtl="0" algn="l">
              <a:spcBef>
                <a:spcPts val="1600"/>
              </a:spcBef>
              <a:spcAft>
                <a:spcPts val="1600"/>
              </a:spcAft>
              <a:buNone/>
            </a:pPr>
            <a:r>
              <a:t/>
            </a:r>
            <a:endParaRPr sz="1600">
              <a:solidFill>
                <a:schemeClr val="dk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88"/>
          <p:cNvSpPr txBox="1"/>
          <p:nvPr>
            <p:ph type="title"/>
          </p:nvPr>
        </p:nvSpPr>
        <p:spPr>
          <a:xfrm>
            <a:off x="51850" y="511500"/>
            <a:ext cx="3163200" cy="4632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a:t>Other important clauses</a:t>
            </a:r>
            <a:endParaRPr/>
          </a:p>
        </p:txBody>
      </p:sp>
      <p:sp>
        <p:nvSpPr>
          <p:cNvPr id="764" name="Google Shape;764;p88"/>
          <p:cNvSpPr txBox="1"/>
          <p:nvPr>
            <p:ph idx="1" type="body"/>
          </p:nvPr>
        </p:nvSpPr>
        <p:spPr>
          <a:xfrm>
            <a:off x="3275525" y="450125"/>
            <a:ext cx="5868300" cy="4632000"/>
          </a:xfrm>
          <a:prstGeom prst="rect">
            <a:avLst/>
          </a:prstGeom>
        </p:spPr>
        <p:txBody>
          <a:bodyPr anchorCtr="0" anchor="t" bIns="91425" lIns="91425" spcFirstLastPara="1" rIns="91425" wrap="square" tIns="91425">
            <a:normAutofit fontScale="62500" lnSpcReduction="20000"/>
          </a:bodyPr>
          <a:lstStyle/>
          <a:p>
            <a:pPr indent="0" lvl="0" marL="0" rtl="0" algn="l">
              <a:spcBef>
                <a:spcPts val="0"/>
              </a:spcBef>
              <a:spcAft>
                <a:spcPts val="0"/>
              </a:spcAft>
              <a:buNone/>
            </a:pPr>
            <a:r>
              <a:rPr lang="en"/>
              <a:t>Conflicts: Agreement to Override Other Agreements in case of Conflicts</a:t>
            </a:r>
            <a:endParaRPr/>
          </a:p>
          <a:p>
            <a:pPr indent="0" lvl="0" marL="0" rtl="0" algn="l">
              <a:spcBef>
                <a:spcPts val="1600"/>
              </a:spcBef>
              <a:spcAft>
                <a:spcPts val="0"/>
              </a:spcAft>
              <a:buNone/>
            </a:pPr>
            <a:r>
              <a:rPr lang="en"/>
              <a:t>Severance of Terms- portion of </a:t>
            </a:r>
            <a:r>
              <a:rPr lang="en"/>
              <a:t>contract</a:t>
            </a:r>
            <a:r>
              <a:rPr lang="en"/>
              <a:t> invalid and not </a:t>
            </a:r>
            <a:r>
              <a:rPr lang="en"/>
              <a:t>enforceable</a:t>
            </a:r>
            <a:r>
              <a:rPr lang="en"/>
              <a:t> </a:t>
            </a:r>
            <a:r>
              <a:rPr lang="en"/>
              <a:t>remaining</a:t>
            </a:r>
            <a:r>
              <a:rPr lang="en"/>
              <a:t> valid and enforceable</a:t>
            </a:r>
            <a:endParaRPr/>
          </a:p>
          <a:p>
            <a:pPr indent="0" lvl="0" marL="0" rtl="0" algn="l">
              <a:spcBef>
                <a:spcPts val="1600"/>
              </a:spcBef>
              <a:spcAft>
                <a:spcPts val="0"/>
              </a:spcAft>
              <a:buNone/>
            </a:pPr>
            <a:r>
              <a:rPr lang="en"/>
              <a:t>Language</a:t>
            </a:r>
            <a:endParaRPr/>
          </a:p>
          <a:p>
            <a:pPr indent="0" lvl="0" marL="0" rtl="0" algn="l">
              <a:spcBef>
                <a:spcPts val="1600"/>
              </a:spcBef>
              <a:spcAft>
                <a:spcPts val="0"/>
              </a:spcAft>
              <a:buNone/>
            </a:pPr>
            <a:r>
              <a:rPr lang="en"/>
              <a:t>Valid service of Notices- how? Where? Whom?</a:t>
            </a:r>
            <a:endParaRPr/>
          </a:p>
          <a:p>
            <a:pPr indent="0" lvl="0" marL="0" rtl="0" algn="l">
              <a:spcBef>
                <a:spcPts val="1600"/>
              </a:spcBef>
              <a:spcAft>
                <a:spcPts val="0"/>
              </a:spcAft>
              <a:buNone/>
            </a:pPr>
            <a:r>
              <a:rPr lang="en"/>
              <a:t>Governing Law of the agreement</a:t>
            </a:r>
            <a:endParaRPr/>
          </a:p>
          <a:p>
            <a:pPr indent="0" lvl="0" marL="0" rtl="0" algn="l">
              <a:spcBef>
                <a:spcPts val="1600"/>
              </a:spcBef>
              <a:spcAft>
                <a:spcPts val="0"/>
              </a:spcAft>
              <a:buNone/>
            </a:pPr>
            <a:r>
              <a:rPr lang="en"/>
              <a:t>Original Document</a:t>
            </a:r>
            <a:endParaRPr/>
          </a:p>
          <a:p>
            <a:pPr indent="0" lvl="0" marL="0" rtl="0" algn="l">
              <a:spcBef>
                <a:spcPts val="1600"/>
              </a:spcBef>
              <a:spcAft>
                <a:spcPts val="0"/>
              </a:spcAft>
              <a:buNone/>
            </a:pPr>
            <a:r>
              <a:rPr lang="en"/>
              <a:t>Confidentiality</a:t>
            </a:r>
            <a:endParaRPr/>
          </a:p>
          <a:p>
            <a:pPr indent="0" lvl="0" marL="0" rtl="0" algn="l">
              <a:spcBef>
                <a:spcPts val="1600"/>
              </a:spcBef>
              <a:spcAft>
                <a:spcPts val="0"/>
              </a:spcAft>
              <a:buNone/>
            </a:pPr>
            <a:r>
              <a:rPr lang="en"/>
              <a:t>Assignment how ,when permissible</a:t>
            </a:r>
            <a:endParaRPr/>
          </a:p>
          <a:p>
            <a:pPr indent="0" lvl="0" marL="0" rtl="0" algn="l">
              <a:spcBef>
                <a:spcPts val="1600"/>
              </a:spcBef>
              <a:spcAft>
                <a:spcPts val="0"/>
              </a:spcAft>
              <a:buNone/>
            </a:pPr>
            <a:r>
              <a:rPr lang="en"/>
              <a:t>Waiver of Immunity</a:t>
            </a:r>
            <a:endParaRPr/>
          </a:p>
          <a:p>
            <a:pPr indent="0" lvl="0" marL="0" rtl="0" algn="l">
              <a:spcBef>
                <a:spcPts val="1600"/>
              </a:spcBef>
              <a:spcAft>
                <a:spcPts val="0"/>
              </a:spcAft>
              <a:buNone/>
            </a:pPr>
            <a:r>
              <a:rPr lang="en"/>
              <a:t>Change in Law  how and </a:t>
            </a:r>
            <a:r>
              <a:rPr lang="en"/>
              <a:t>what</a:t>
            </a:r>
            <a:r>
              <a:rPr lang="en"/>
              <a:t> extent going to impact</a:t>
            </a:r>
            <a:endParaRPr/>
          </a:p>
          <a:p>
            <a:pPr indent="0" lvl="0" marL="0" rtl="0" algn="l">
              <a:spcBef>
                <a:spcPts val="1600"/>
              </a:spcBef>
              <a:spcAft>
                <a:spcPts val="0"/>
              </a:spcAft>
              <a:buNone/>
            </a:pPr>
            <a:r>
              <a:rPr lang="en"/>
              <a:t>Time is of the Essence</a:t>
            </a:r>
            <a:endParaRPr/>
          </a:p>
          <a:p>
            <a:pPr indent="0" lvl="0" marL="0" rtl="0" algn="l">
              <a:spcBef>
                <a:spcPts val="1600"/>
              </a:spcBef>
              <a:spcAft>
                <a:spcPts val="1600"/>
              </a:spcAft>
              <a:buNone/>
            </a:pPr>
            <a:r>
              <a:rPr lang="en"/>
              <a:t>Survival of certain portion of agreement even if other portion invalid</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89"/>
          <p:cNvSpPr txBox="1"/>
          <p:nvPr>
            <p:ph type="ctrTitle"/>
          </p:nvPr>
        </p:nvSpPr>
        <p:spPr>
          <a:xfrm>
            <a:off x="1264150" y="662525"/>
            <a:ext cx="6279600" cy="267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Equity-two or more shareholders group</a:t>
            </a:r>
            <a:endParaRPr/>
          </a:p>
        </p:txBody>
      </p:sp>
      <p:sp>
        <p:nvSpPr>
          <p:cNvPr id="770" name="Google Shape;770;p89"/>
          <p:cNvSpPr txBox="1"/>
          <p:nvPr>
            <p:ph idx="1" type="subTitle"/>
          </p:nvPr>
        </p:nvSpPr>
        <p:spPr>
          <a:xfrm>
            <a:off x="1264150" y="4117950"/>
            <a:ext cx="6279600" cy="545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Shareholders agreement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4" name="Shape 774"/>
        <p:cNvGrpSpPr/>
        <p:nvPr/>
      </p:nvGrpSpPr>
      <p:grpSpPr>
        <a:xfrm>
          <a:off x="0" y="0"/>
          <a:ext cx="0" cy="0"/>
          <a:chOff x="0" y="0"/>
          <a:chExt cx="0" cy="0"/>
        </a:xfrm>
      </p:grpSpPr>
      <p:sp>
        <p:nvSpPr>
          <p:cNvPr id="775" name="Google Shape;775;p90"/>
          <p:cNvSpPr txBox="1"/>
          <p:nvPr>
            <p:ph type="title"/>
          </p:nvPr>
        </p:nvSpPr>
        <p:spPr>
          <a:xfrm>
            <a:off x="265500" y="1233175"/>
            <a:ext cx="2974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200"/>
              <a:t>Shareholders agreement </a:t>
            </a:r>
            <a:endParaRPr sz="3200"/>
          </a:p>
        </p:txBody>
      </p:sp>
      <p:sp>
        <p:nvSpPr>
          <p:cNvPr id="776" name="Google Shape;776;p90"/>
          <p:cNvSpPr txBox="1"/>
          <p:nvPr>
            <p:ph idx="1" type="subTitle"/>
          </p:nvPr>
        </p:nvSpPr>
        <p:spPr>
          <a:xfrm>
            <a:off x="265500" y="2803075"/>
            <a:ext cx="28566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Important key  points-1</a:t>
            </a:r>
            <a:endParaRPr/>
          </a:p>
        </p:txBody>
      </p:sp>
      <p:sp>
        <p:nvSpPr>
          <p:cNvPr id="777" name="Google Shape;777;p90"/>
          <p:cNvSpPr txBox="1"/>
          <p:nvPr>
            <p:ph idx="2" type="body"/>
          </p:nvPr>
        </p:nvSpPr>
        <p:spPr>
          <a:xfrm>
            <a:off x="3122100" y="0"/>
            <a:ext cx="6182400" cy="51435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SzPts val="1800"/>
              <a:buChar char="❏"/>
            </a:pPr>
            <a:r>
              <a:rPr lang="en"/>
              <a:t>Term sheet </a:t>
            </a:r>
            <a:endParaRPr/>
          </a:p>
          <a:p>
            <a:pPr indent="-342900" lvl="0" marL="457200" rtl="0" algn="l">
              <a:spcBef>
                <a:spcPts val="0"/>
              </a:spcBef>
              <a:spcAft>
                <a:spcPts val="0"/>
              </a:spcAft>
              <a:buSzPts val="1800"/>
              <a:buChar char="❏"/>
            </a:pPr>
            <a:r>
              <a:rPr lang="en"/>
              <a:t>Presence in board of directors</a:t>
            </a:r>
            <a:endParaRPr/>
          </a:p>
          <a:p>
            <a:pPr indent="-342900" lvl="0" marL="457200" rtl="0" algn="l">
              <a:spcBef>
                <a:spcPts val="0"/>
              </a:spcBef>
              <a:spcAft>
                <a:spcPts val="0"/>
              </a:spcAft>
              <a:buSzPts val="1800"/>
              <a:buChar char="❏"/>
            </a:pPr>
            <a:r>
              <a:rPr lang="en"/>
              <a:t>Matters listed for Affirmative voting matters for board decision</a:t>
            </a:r>
            <a:endParaRPr/>
          </a:p>
          <a:p>
            <a:pPr indent="-342900" lvl="0" marL="457200" rtl="0" algn="l">
              <a:spcBef>
                <a:spcPts val="0"/>
              </a:spcBef>
              <a:spcAft>
                <a:spcPts val="0"/>
              </a:spcAft>
              <a:buSzPts val="1800"/>
              <a:buChar char="❏"/>
            </a:pPr>
            <a:r>
              <a:rPr lang="en"/>
              <a:t>promoters and key person e</a:t>
            </a:r>
            <a:r>
              <a:rPr lang="en"/>
              <a:t>xclusively devote for company  </a:t>
            </a:r>
            <a:endParaRPr/>
          </a:p>
          <a:p>
            <a:pPr indent="-342900" lvl="0" marL="457200" rtl="0" algn="l">
              <a:spcBef>
                <a:spcPts val="0"/>
              </a:spcBef>
              <a:spcAft>
                <a:spcPts val="0"/>
              </a:spcAft>
              <a:buSzPts val="1800"/>
              <a:buChar char="❏"/>
            </a:pPr>
            <a:r>
              <a:rPr lang="en"/>
              <a:t>Presence in shareholders meeting and affirmative voting</a:t>
            </a:r>
            <a:endParaRPr/>
          </a:p>
          <a:p>
            <a:pPr indent="-342900" lvl="0" marL="457200" rtl="0" algn="l">
              <a:spcBef>
                <a:spcPts val="0"/>
              </a:spcBef>
              <a:spcAft>
                <a:spcPts val="0"/>
              </a:spcAft>
              <a:buSzPts val="1800"/>
              <a:buChar char="❏"/>
            </a:pPr>
            <a:r>
              <a:rPr lang="en"/>
              <a:t>Pre-emptive rights for new issue/fresh issue of equity shares- pro rata basis</a:t>
            </a:r>
            <a:endParaRPr/>
          </a:p>
          <a:p>
            <a:pPr indent="-342900" lvl="0" marL="457200" rtl="0" algn="l">
              <a:spcBef>
                <a:spcPts val="0"/>
              </a:spcBef>
              <a:spcAft>
                <a:spcPts val="0"/>
              </a:spcAft>
              <a:buSzPts val="1800"/>
              <a:buChar char="❏"/>
            </a:pPr>
            <a:r>
              <a:rPr lang="en"/>
              <a:t>Anti dilution clause</a:t>
            </a:r>
            <a:endParaRPr/>
          </a:p>
          <a:p>
            <a:pPr indent="-342900" lvl="0" marL="457200" rtl="0" algn="l">
              <a:spcBef>
                <a:spcPts val="0"/>
              </a:spcBef>
              <a:spcAft>
                <a:spcPts val="0"/>
              </a:spcAft>
              <a:buSzPts val="1800"/>
              <a:buChar char="❏"/>
            </a:pPr>
            <a:r>
              <a:rPr lang="en"/>
              <a:t>Lock in period for shareholding of </a:t>
            </a:r>
            <a:r>
              <a:rPr lang="en"/>
              <a:t>promoters</a:t>
            </a:r>
            <a:endParaRPr/>
          </a:p>
          <a:p>
            <a:pPr indent="-342900" lvl="0" marL="457200" rtl="0" algn="l">
              <a:spcBef>
                <a:spcPts val="0"/>
              </a:spcBef>
              <a:spcAft>
                <a:spcPts val="0"/>
              </a:spcAft>
              <a:buSzPts val="1800"/>
              <a:buChar char="❏"/>
            </a:pPr>
            <a:r>
              <a:rPr lang="en"/>
              <a:t>Share transfer-Right of first refusal</a:t>
            </a:r>
            <a:endParaRPr/>
          </a:p>
          <a:p>
            <a:pPr indent="-342900" lvl="0" marL="457200" rtl="0" algn="l">
              <a:spcBef>
                <a:spcPts val="0"/>
              </a:spcBef>
              <a:spcAft>
                <a:spcPts val="0"/>
              </a:spcAft>
              <a:buSzPts val="1800"/>
              <a:buChar char="❏"/>
            </a:pPr>
            <a:r>
              <a:rPr lang="en"/>
              <a:t>Tag along right-right to sell proportionate share to new </a:t>
            </a:r>
            <a:r>
              <a:rPr lang="en"/>
              <a:t>investor</a:t>
            </a:r>
            <a:r>
              <a:rPr lang="en"/>
              <a:t>/transferee of shares/dilution available to minority shareholders also.</a:t>
            </a:r>
            <a:endParaRPr/>
          </a:p>
          <a:p>
            <a:pPr indent="-342900" lvl="0" marL="457200" rtl="0" algn="l">
              <a:spcBef>
                <a:spcPts val="0"/>
              </a:spcBef>
              <a:spcAft>
                <a:spcPts val="0"/>
              </a:spcAft>
              <a:buSzPts val="1800"/>
              <a:buChar char="❏"/>
            </a:pPr>
            <a:r>
              <a:rPr lang="en"/>
              <a:t>Drag along right, if exit not provided to investor-exit  by way of drag sale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1"/>
          <p:cNvSpPr txBox="1"/>
          <p:nvPr>
            <p:ph type="title"/>
          </p:nvPr>
        </p:nvSpPr>
        <p:spPr>
          <a:xfrm>
            <a:off x="265500" y="1233175"/>
            <a:ext cx="2974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200"/>
              <a:t>Shareholders agreement </a:t>
            </a:r>
            <a:endParaRPr sz="3200"/>
          </a:p>
        </p:txBody>
      </p:sp>
      <p:sp>
        <p:nvSpPr>
          <p:cNvPr id="783" name="Google Shape;783;p91"/>
          <p:cNvSpPr txBox="1"/>
          <p:nvPr>
            <p:ph idx="1" type="subTitle"/>
          </p:nvPr>
        </p:nvSpPr>
        <p:spPr>
          <a:xfrm>
            <a:off x="265500" y="2803075"/>
            <a:ext cx="28566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Important key  points-2</a:t>
            </a:r>
            <a:endParaRPr/>
          </a:p>
        </p:txBody>
      </p:sp>
      <p:sp>
        <p:nvSpPr>
          <p:cNvPr id="784" name="Google Shape;784;p91"/>
          <p:cNvSpPr txBox="1"/>
          <p:nvPr>
            <p:ph idx="2" type="body"/>
          </p:nvPr>
        </p:nvSpPr>
        <p:spPr>
          <a:xfrm>
            <a:off x="3122100" y="0"/>
            <a:ext cx="6182400" cy="5143500"/>
          </a:xfrm>
          <a:prstGeom prst="rect">
            <a:avLst/>
          </a:prstGeom>
        </p:spPr>
        <p:txBody>
          <a:bodyPr anchorCtr="0" anchor="ctr" bIns="91425" lIns="91425" spcFirstLastPara="1" rIns="91425" wrap="square" tIns="91425">
            <a:normAutofit lnSpcReduction="10000"/>
          </a:bodyPr>
          <a:lstStyle/>
          <a:p>
            <a:pPr indent="-342900" lvl="0" marL="457200" rtl="0" algn="l">
              <a:spcBef>
                <a:spcPts val="0"/>
              </a:spcBef>
              <a:spcAft>
                <a:spcPts val="0"/>
              </a:spcAft>
              <a:buSzPts val="1800"/>
              <a:buChar char="❏"/>
            </a:pPr>
            <a:r>
              <a:rPr lang="en"/>
              <a:t>Right of inspection of accounts, documents, records</a:t>
            </a:r>
            <a:endParaRPr/>
          </a:p>
          <a:p>
            <a:pPr indent="-342900" lvl="0" marL="457200" rtl="0" algn="l">
              <a:spcBef>
                <a:spcPts val="0"/>
              </a:spcBef>
              <a:spcAft>
                <a:spcPts val="0"/>
              </a:spcAft>
              <a:buSzPts val="1800"/>
              <a:buChar char="❏"/>
            </a:pPr>
            <a:r>
              <a:rPr lang="en"/>
              <a:t>Right of Information at periodic interval say quarterly/half yearly </a:t>
            </a:r>
            <a:r>
              <a:rPr lang="en"/>
              <a:t>financial</a:t>
            </a:r>
            <a:r>
              <a:rPr lang="en"/>
              <a:t> statement etc.</a:t>
            </a:r>
            <a:endParaRPr/>
          </a:p>
          <a:p>
            <a:pPr indent="-342900" lvl="0" marL="457200" rtl="0" algn="l">
              <a:spcBef>
                <a:spcPts val="0"/>
              </a:spcBef>
              <a:spcAft>
                <a:spcPts val="0"/>
              </a:spcAft>
              <a:buSzPts val="1800"/>
              <a:buChar char="❏"/>
            </a:pPr>
            <a:r>
              <a:rPr lang="en"/>
              <a:t> Use of proceeds of </a:t>
            </a:r>
            <a:r>
              <a:rPr lang="en"/>
              <a:t>investor</a:t>
            </a:r>
            <a:r>
              <a:rPr lang="en"/>
              <a:t> for the specific approved business purpose/no mis use or repayment of promoters money</a:t>
            </a:r>
            <a:endParaRPr/>
          </a:p>
          <a:p>
            <a:pPr indent="-342900" lvl="0" marL="457200" rtl="0" algn="l">
              <a:spcBef>
                <a:spcPts val="0"/>
              </a:spcBef>
              <a:spcAft>
                <a:spcPts val="0"/>
              </a:spcAft>
              <a:buSzPts val="1800"/>
              <a:buChar char="❏"/>
            </a:pPr>
            <a:r>
              <a:rPr lang="en"/>
              <a:t>Invalid transfer- right to refuse the registration of share transfer</a:t>
            </a:r>
            <a:endParaRPr/>
          </a:p>
          <a:p>
            <a:pPr indent="-342900" lvl="0" marL="457200" rtl="0" algn="l">
              <a:spcBef>
                <a:spcPts val="0"/>
              </a:spcBef>
              <a:spcAft>
                <a:spcPts val="0"/>
              </a:spcAft>
              <a:buSzPts val="1800"/>
              <a:buChar char="❏"/>
            </a:pPr>
            <a:r>
              <a:rPr lang="en"/>
              <a:t>Further Borrowings and funding</a:t>
            </a:r>
            <a:endParaRPr/>
          </a:p>
          <a:p>
            <a:pPr indent="-342900" lvl="0" marL="457200" rtl="0" algn="l">
              <a:spcBef>
                <a:spcPts val="0"/>
              </a:spcBef>
              <a:spcAft>
                <a:spcPts val="0"/>
              </a:spcAft>
              <a:buSzPts val="1800"/>
              <a:buChar char="❏"/>
            </a:pPr>
            <a:r>
              <a:rPr lang="en"/>
              <a:t>Representation</a:t>
            </a:r>
            <a:r>
              <a:rPr lang="en"/>
              <a:t> and warranties to other parties</a:t>
            </a:r>
            <a:endParaRPr/>
          </a:p>
          <a:p>
            <a:pPr indent="-342900" lvl="0" marL="457200" rtl="0" algn="l">
              <a:spcBef>
                <a:spcPts val="0"/>
              </a:spcBef>
              <a:spcAft>
                <a:spcPts val="0"/>
              </a:spcAft>
              <a:buSzPts val="1800"/>
              <a:buChar char="❏"/>
            </a:pPr>
            <a:r>
              <a:rPr lang="en"/>
              <a:t>Truly</a:t>
            </a:r>
            <a:r>
              <a:rPr lang="en"/>
              <a:t> independent auditors</a:t>
            </a:r>
            <a:endParaRPr/>
          </a:p>
          <a:p>
            <a:pPr indent="-342900" lvl="0" marL="457200" rtl="0" algn="l">
              <a:spcBef>
                <a:spcPts val="0"/>
              </a:spcBef>
              <a:spcAft>
                <a:spcPts val="0"/>
              </a:spcAft>
              <a:buSzPts val="1800"/>
              <a:buChar char="❏"/>
            </a:pPr>
            <a:r>
              <a:rPr lang="en"/>
              <a:t>Best corporate governance </a:t>
            </a:r>
            <a:r>
              <a:rPr lang="en"/>
              <a:t>practice</a:t>
            </a:r>
            <a:r>
              <a:rPr lang="en"/>
              <a:t> to be followed</a:t>
            </a:r>
            <a:endParaRPr/>
          </a:p>
          <a:p>
            <a:pPr indent="-342900" lvl="0" marL="457200" rtl="0" algn="l">
              <a:spcBef>
                <a:spcPts val="0"/>
              </a:spcBef>
              <a:spcAft>
                <a:spcPts val="0"/>
              </a:spcAft>
              <a:buSzPts val="1800"/>
              <a:buChar char="❏"/>
            </a:pPr>
            <a:r>
              <a:rPr lang="en"/>
              <a:t>Related parties transaction- at commercially fair price.</a:t>
            </a:r>
            <a:endParaRPr/>
          </a:p>
          <a:p>
            <a:pPr indent="-342900" lvl="0" marL="457200" rtl="0" algn="l">
              <a:spcBef>
                <a:spcPts val="0"/>
              </a:spcBef>
              <a:spcAft>
                <a:spcPts val="0"/>
              </a:spcAft>
              <a:buSzPts val="1800"/>
              <a:buChar char="❏"/>
            </a:pPr>
            <a:r>
              <a:rPr lang="en"/>
              <a:t>Termination of agreement clause</a:t>
            </a:r>
            <a:endParaRPr/>
          </a:p>
          <a:p>
            <a:pPr indent="-342900" lvl="0" marL="457200" rtl="0" algn="l">
              <a:spcBef>
                <a:spcPts val="0"/>
              </a:spcBef>
              <a:spcAft>
                <a:spcPts val="0"/>
              </a:spcAft>
              <a:buSzPts val="1800"/>
              <a:buChar char="❏"/>
            </a:pPr>
            <a:r>
              <a:rPr lang="en"/>
              <a:t>Events treated as d</a:t>
            </a:r>
            <a:r>
              <a:rPr lang="en"/>
              <a:t>efault ( e.g  violation of affirmative right, non fulfilment of SHA, major statutory non compliances) and consequence of default</a:t>
            </a:r>
            <a:r>
              <a:rPr lang="en"/>
              <a:t>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8" name="Shape 788"/>
        <p:cNvGrpSpPr/>
        <p:nvPr/>
      </p:nvGrpSpPr>
      <p:grpSpPr>
        <a:xfrm>
          <a:off x="0" y="0"/>
          <a:ext cx="0" cy="0"/>
          <a:chOff x="0" y="0"/>
          <a:chExt cx="0" cy="0"/>
        </a:xfrm>
      </p:grpSpPr>
      <p:sp>
        <p:nvSpPr>
          <p:cNvPr id="789" name="Google Shape;789;p92"/>
          <p:cNvSpPr txBox="1"/>
          <p:nvPr>
            <p:ph type="title"/>
          </p:nvPr>
        </p:nvSpPr>
        <p:spPr>
          <a:xfrm>
            <a:off x="265500" y="1233175"/>
            <a:ext cx="2974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200"/>
              <a:t>Shareholders agreement </a:t>
            </a:r>
            <a:endParaRPr sz="3200"/>
          </a:p>
        </p:txBody>
      </p:sp>
      <p:sp>
        <p:nvSpPr>
          <p:cNvPr id="790" name="Google Shape;790;p92"/>
          <p:cNvSpPr txBox="1"/>
          <p:nvPr>
            <p:ph idx="1" type="subTitle"/>
          </p:nvPr>
        </p:nvSpPr>
        <p:spPr>
          <a:xfrm>
            <a:off x="265500" y="2803075"/>
            <a:ext cx="28566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Important key  points-3</a:t>
            </a:r>
            <a:endParaRPr/>
          </a:p>
        </p:txBody>
      </p:sp>
      <p:sp>
        <p:nvSpPr>
          <p:cNvPr id="791" name="Google Shape;791;p92"/>
          <p:cNvSpPr txBox="1"/>
          <p:nvPr>
            <p:ph idx="2" type="body"/>
          </p:nvPr>
        </p:nvSpPr>
        <p:spPr>
          <a:xfrm>
            <a:off x="3122100" y="0"/>
            <a:ext cx="6182400" cy="5143500"/>
          </a:xfrm>
          <a:prstGeom prst="rect">
            <a:avLst/>
          </a:prstGeom>
        </p:spPr>
        <p:txBody>
          <a:bodyPr anchorCtr="0" anchor="ctr"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n"/>
              <a:t> </a:t>
            </a:r>
            <a:r>
              <a:rPr lang="en"/>
              <a:t>Confidentiality/ non disclosure with approval of other party except disclosure required under statute or otherwise require e.g sale of shares </a:t>
            </a:r>
            <a:endParaRPr/>
          </a:p>
          <a:p>
            <a:pPr indent="-334327" lvl="0" marL="457200" rtl="0" algn="l">
              <a:spcBef>
                <a:spcPts val="0"/>
              </a:spcBef>
              <a:spcAft>
                <a:spcPts val="0"/>
              </a:spcAft>
              <a:buSzPct val="100000"/>
              <a:buChar char="❏"/>
            </a:pPr>
            <a:r>
              <a:rPr lang="en"/>
              <a:t> Governing laws over SHA </a:t>
            </a:r>
            <a:endParaRPr/>
          </a:p>
          <a:p>
            <a:pPr indent="-334327" lvl="0" marL="457200" rtl="0" algn="l">
              <a:spcBef>
                <a:spcPts val="0"/>
              </a:spcBef>
              <a:spcAft>
                <a:spcPts val="0"/>
              </a:spcAft>
              <a:buSzPct val="100000"/>
              <a:buChar char="❏"/>
            </a:pPr>
            <a:r>
              <a:rPr lang="en"/>
              <a:t>Dispute resolution mechanism such as detailed arbitration clause E.g appointment of arbitrator, seat/place of arbitration, court having jurisdiction for </a:t>
            </a:r>
            <a:r>
              <a:rPr lang="en"/>
              <a:t>arbitration</a:t>
            </a:r>
            <a:r>
              <a:rPr lang="en"/>
              <a:t> matters   </a:t>
            </a:r>
            <a:endParaRPr/>
          </a:p>
          <a:p>
            <a:pPr indent="-334327" lvl="0" marL="457200" rtl="0" algn="l">
              <a:spcBef>
                <a:spcPts val="0"/>
              </a:spcBef>
              <a:spcAft>
                <a:spcPts val="0"/>
              </a:spcAft>
              <a:buSzPct val="100000"/>
              <a:buChar char="❏"/>
            </a:pPr>
            <a:r>
              <a:rPr lang="en"/>
              <a:t>Jurisdiction of court</a:t>
            </a:r>
            <a:endParaRPr/>
          </a:p>
          <a:p>
            <a:pPr indent="-334327" lvl="0" marL="457200" rtl="0" algn="l">
              <a:spcBef>
                <a:spcPts val="0"/>
              </a:spcBef>
              <a:spcAft>
                <a:spcPts val="0"/>
              </a:spcAft>
              <a:buSzPct val="100000"/>
              <a:buChar char="❏"/>
            </a:pPr>
            <a:r>
              <a:rPr lang="en"/>
              <a:t>Rights in </a:t>
            </a:r>
            <a:r>
              <a:rPr lang="en"/>
              <a:t>Subsidiaries</a:t>
            </a:r>
            <a:r>
              <a:rPr lang="en"/>
              <a:t> </a:t>
            </a:r>
            <a:endParaRPr/>
          </a:p>
          <a:p>
            <a:pPr indent="-334327" lvl="0" marL="457200" rtl="0" algn="l">
              <a:spcBef>
                <a:spcPts val="0"/>
              </a:spcBef>
              <a:spcAft>
                <a:spcPts val="0"/>
              </a:spcAft>
              <a:buSzPct val="100000"/>
              <a:buChar char="❏"/>
            </a:pPr>
            <a:r>
              <a:rPr lang="en"/>
              <a:t>Amendments in SHA -procedure</a:t>
            </a:r>
            <a:endParaRPr/>
          </a:p>
          <a:p>
            <a:pPr indent="-334327" lvl="0" marL="457200" rtl="0" algn="l">
              <a:spcBef>
                <a:spcPts val="0"/>
              </a:spcBef>
              <a:spcAft>
                <a:spcPts val="0"/>
              </a:spcAft>
              <a:buSzPct val="100000"/>
              <a:buChar char="❏"/>
            </a:pPr>
            <a:r>
              <a:rPr lang="en"/>
              <a:t>Conflict with AOA of </a:t>
            </a:r>
            <a:r>
              <a:rPr lang="en"/>
              <a:t>company</a:t>
            </a:r>
            <a:r>
              <a:rPr lang="en"/>
              <a:t> - SHA  prevail if not </a:t>
            </a:r>
            <a:r>
              <a:rPr lang="en"/>
              <a:t>inconsistent</a:t>
            </a:r>
            <a:r>
              <a:rPr lang="en"/>
              <a:t> with law</a:t>
            </a:r>
            <a:endParaRPr/>
          </a:p>
          <a:p>
            <a:pPr indent="-334327" lvl="0" marL="457200" rtl="0" algn="l">
              <a:spcBef>
                <a:spcPts val="0"/>
              </a:spcBef>
              <a:spcAft>
                <a:spcPts val="0"/>
              </a:spcAft>
              <a:buSzPct val="100000"/>
              <a:buChar char="❏"/>
            </a:pPr>
            <a:r>
              <a:rPr lang="en"/>
              <a:t>No one has superior right without permission of investor except IBC &amp; </a:t>
            </a:r>
            <a:r>
              <a:rPr lang="en"/>
              <a:t>statutory</a:t>
            </a:r>
            <a:r>
              <a:rPr lang="en"/>
              <a:t> protected provision.</a:t>
            </a:r>
            <a:endParaRPr/>
          </a:p>
          <a:p>
            <a:pPr indent="-334327" lvl="0" marL="457200" rtl="0" algn="l">
              <a:spcBef>
                <a:spcPts val="0"/>
              </a:spcBef>
              <a:spcAft>
                <a:spcPts val="0"/>
              </a:spcAft>
              <a:buSzPct val="100000"/>
              <a:buChar char="❏"/>
            </a:pPr>
            <a:r>
              <a:rPr lang="en"/>
              <a:t>SHA consistent with Government regulation and other laws provision </a:t>
            </a:r>
            <a:endParaRPr/>
          </a:p>
          <a:p>
            <a:pPr indent="-334327" lvl="0" marL="457200" rtl="0" algn="l">
              <a:spcBef>
                <a:spcPts val="0"/>
              </a:spcBef>
              <a:spcAft>
                <a:spcPts val="0"/>
              </a:spcAft>
              <a:buSzPct val="100000"/>
              <a:buChar char="❏"/>
            </a:pPr>
            <a:r>
              <a:rPr lang="en"/>
              <a:t>M</a:t>
            </a:r>
            <a:r>
              <a:rPr lang="en"/>
              <a:t>iscellaneous matters such as waiver, severability of each clause independent of non enforceability of other clause, notice to other party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5" name="Shape 795"/>
        <p:cNvGrpSpPr/>
        <p:nvPr/>
      </p:nvGrpSpPr>
      <p:grpSpPr>
        <a:xfrm>
          <a:off x="0" y="0"/>
          <a:ext cx="0" cy="0"/>
          <a:chOff x="0" y="0"/>
          <a:chExt cx="0" cy="0"/>
        </a:xfrm>
      </p:grpSpPr>
      <p:sp>
        <p:nvSpPr>
          <p:cNvPr id="796" name="Google Shape;796;p93"/>
          <p:cNvSpPr txBox="1"/>
          <p:nvPr>
            <p:ph type="title"/>
          </p:nvPr>
        </p:nvSpPr>
        <p:spPr>
          <a:xfrm>
            <a:off x="265500" y="1233175"/>
            <a:ext cx="2974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200"/>
              <a:t>Affirmative voting matters in SHA-1</a:t>
            </a:r>
            <a:endParaRPr sz="3200"/>
          </a:p>
        </p:txBody>
      </p:sp>
      <p:sp>
        <p:nvSpPr>
          <p:cNvPr id="797" name="Google Shape;797;p93"/>
          <p:cNvSpPr txBox="1"/>
          <p:nvPr>
            <p:ph idx="1" type="subTitle"/>
          </p:nvPr>
        </p:nvSpPr>
        <p:spPr>
          <a:xfrm>
            <a:off x="265500" y="2803075"/>
            <a:ext cx="28566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Important key  points</a:t>
            </a:r>
            <a:endParaRPr/>
          </a:p>
        </p:txBody>
      </p:sp>
      <p:sp>
        <p:nvSpPr>
          <p:cNvPr id="798" name="Google Shape;798;p93"/>
          <p:cNvSpPr txBox="1"/>
          <p:nvPr>
            <p:ph idx="2" type="body"/>
          </p:nvPr>
        </p:nvSpPr>
        <p:spPr>
          <a:xfrm>
            <a:off x="3122100" y="0"/>
            <a:ext cx="6182400" cy="5143500"/>
          </a:xfrm>
          <a:prstGeom prst="rect">
            <a:avLst/>
          </a:prstGeom>
        </p:spPr>
        <p:txBody>
          <a:bodyPr anchorCtr="0" anchor="ctr" bIns="91425" lIns="91425" spcFirstLastPara="1" rIns="91425" wrap="square" tIns="91425">
            <a:noAutofit/>
          </a:bodyPr>
          <a:lstStyle/>
          <a:p>
            <a:pPr indent="-317500" lvl="0" marL="457200" rtl="0" algn="just">
              <a:lnSpc>
                <a:spcPct val="100000"/>
              </a:lnSpc>
              <a:spcBef>
                <a:spcPts val="0"/>
              </a:spcBef>
              <a:spcAft>
                <a:spcPts val="0"/>
              </a:spcAft>
              <a:buSzPts val="1400"/>
              <a:buChar char="❏"/>
            </a:pPr>
            <a:r>
              <a:rPr lang="en" sz="1400">
                <a:solidFill>
                  <a:schemeClr val="dk1"/>
                </a:solidFill>
              </a:rPr>
              <a:t>Change in memorandum Of association of the company</a:t>
            </a:r>
            <a:endParaRPr sz="1400">
              <a:solidFill>
                <a:schemeClr val="dk1"/>
              </a:solidFill>
            </a:endParaRPr>
          </a:p>
          <a:p>
            <a:pPr indent="0" lvl="0" marL="457200" rtl="0" algn="just">
              <a:lnSpc>
                <a:spcPct val="100000"/>
              </a:lnSpc>
              <a:spcBef>
                <a:spcPts val="0"/>
              </a:spcBef>
              <a:spcAft>
                <a:spcPts val="0"/>
              </a:spcAft>
              <a:buNone/>
            </a:pPr>
            <a:r>
              <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change in authorised/issued/ subscribed/ paid up  share capital/ provisions related to issue of new shares/ redemptions, buy back, cancellation, alteration in right of shares, convertible instruments.</a:t>
            </a:r>
            <a:endParaRPr sz="1400">
              <a:solidFill>
                <a:schemeClr val="dk1"/>
              </a:solidFill>
            </a:endParaRPr>
          </a:p>
          <a:p>
            <a:pPr indent="-317500" lvl="0" marL="457200" rtl="0" algn="just">
              <a:spcBef>
                <a:spcPts val="0"/>
              </a:spcBef>
              <a:spcAft>
                <a:spcPts val="0"/>
              </a:spcAft>
              <a:buSzPts val="1400"/>
              <a:buChar char="❏"/>
            </a:pPr>
            <a:r>
              <a:rPr lang="en" sz="1400">
                <a:solidFill>
                  <a:schemeClr val="dk1"/>
                </a:solidFill>
              </a:rPr>
              <a:t>Major business decisions such as Merger, acquisition,  business combination, joint venture, consolidation, reorganization, recapitalization, change in the board/ control of the company</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Any arrangement for sale, mortgage, transfer of substantial part of the company</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rPr lang="en" sz="1400">
                <a:solidFill>
                  <a:schemeClr val="dk1"/>
                </a:solidFill>
              </a:rPr>
              <a:t>Any change in the line of business such as new products or services, change in strategy, major Investments, acquisition of  property, plant&amp; equipments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ESOP,  grant of option for allotment of shares under incentive scheme, restricted stock plan</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Change in the  terms of  employment of key person, promoters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Approval or adoption of material deviation in the annual budget or business plan</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Approval of transaction between related parties, or  between Holdings &amp; subsidiaries</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t/>
            </a:r>
            <a:endParaRPr sz="14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94"/>
          <p:cNvSpPr txBox="1"/>
          <p:nvPr>
            <p:ph type="title"/>
          </p:nvPr>
        </p:nvSpPr>
        <p:spPr>
          <a:xfrm>
            <a:off x="265500" y="1233175"/>
            <a:ext cx="2974200" cy="14823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3200"/>
              <a:t>Affirmative voting matters in SHA-2</a:t>
            </a:r>
            <a:endParaRPr sz="3200"/>
          </a:p>
        </p:txBody>
      </p:sp>
      <p:sp>
        <p:nvSpPr>
          <p:cNvPr id="804" name="Google Shape;804;p94"/>
          <p:cNvSpPr txBox="1"/>
          <p:nvPr>
            <p:ph idx="1" type="subTitle"/>
          </p:nvPr>
        </p:nvSpPr>
        <p:spPr>
          <a:xfrm>
            <a:off x="265500" y="2803075"/>
            <a:ext cx="28566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Important key  points</a:t>
            </a:r>
            <a:endParaRPr/>
          </a:p>
        </p:txBody>
      </p:sp>
      <p:sp>
        <p:nvSpPr>
          <p:cNvPr id="805" name="Google Shape;805;p94"/>
          <p:cNvSpPr txBox="1"/>
          <p:nvPr>
            <p:ph idx="2" type="body"/>
          </p:nvPr>
        </p:nvSpPr>
        <p:spPr>
          <a:xfrm>
            <a:off x="3122100" y="0"/>
            <a:ext cx="6182400" cy="5143500"/>
          </a:xfrm>
          <a:prstGeom prst="rect">
            <a:avLst/>
          </a:prstGeom>
        </p:spPr>
        <p:txBody>
          <a:bodyPr anchorCtr="0" anchor="ctr" bIns="91425" lIns="91425" spcFirstLastPara="1" rIns="91425" wrap="square" tIns="91425">
            <a:normAutofit/>
          </a:bodyPr>
          <a:lstStyle/>
          <a:p>
            <a:pPr indent="-317500" lvl="0" marL="457200" rtl="0" algn="just">
              <a:lnSpc>
                <a:spcPct val="100000"/>
              </a:lnSpc>
              <a:spcBef>
                <a:spcPts val="0"/>
              </a:spcBef>
              <a:spcAft>
                <a:spcPts val="0"/>
              </a:spcAft>
              <a:buClr>
                <a:schemeClr val="dk1"/>
              </a:buClr>
              <a:buSzPts val="1400"/>
              <a:buChar char="❏"/>
            </a:pPr>
            <a:r>
              <a:rPr lang="en" sz="1400">
                <a:solidFill>
                  <a:schemeClr val="dk1"/>
                </a:solidFill>
              </a:rPr>
              <a:t>Bringing IPO</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Transfer of shares by the promoters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Change in auditors before the duration already fixed or substantial reduction or change in the scope of work, or terms of reference, or any other major modification or changes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 major change in the constitution of board of directors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 alteration of right of any class of shareholders/ securities holder</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rPr lang="en" sz="1400">
                <a:solidFill>
                  <a:schemeClr val="dk1"/>
                </a:solidFill>
              </a:rPr>
              <a:t>raising debts,Issue of debentures, ECB, Other borrowings or financial assistance from bank or FI</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Major change in the IPR rights of the company  by way of sale, exchange, lease, licence or any other disposal  of IPR</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Winding up, liquidation, composition with the creditors, bankruptcy or dissolution of the company</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Creation of subsidiary company whether by way of incorporation or acquisition</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 relocation of operation of the company from one Geographic area to another</a:t>
            </a:r>
            <a:endParaRPr sz="1400">
              <a:solidFill>
                <a:schemeClr val="dk1"/>
              </a:solidFill>
            </a:endParaRPr>
          </a:p>
          <a:p>
            <a:pPr indent="-317500" lvl="0" marL="457200" rtl="0" algn="just">
              <a:lnSpc>
                <a:spcPct val="100000"/>
              </a:lnSpc>
              <a:spcBef>
                <a:spcPts val="0"/>
              </a:spcBef>
              <a:spcAft>
                <a:spcPts val="0"/>
              </a:spcAft>
              <a:buSzPts val="1400"/>
              <a:buChar char="❏"/>
            </a:pPr>
            <a:r>
              <a:rPr lang="en" sz="1400">
                <a:solidFill>
                  <a:schemeClr val="dk1"/>
                </a:solidFill>
              </a:rPr>
              <a:t> any other matters of mutual agreement and having major impact upon the company including any change in the articles of association or any amendment in the shareholders agreement</a:t>
            </a:r>
            <a:endParaRPr sz="1400">
              <a:solidFill>
                <a:schemeClr val="dk1"/>
              </a:solidFill>
            </a:endParaRPr>
          </a:p>
          <a:p>
            <a:pPr indent="0" lvl="0" marL="457200" rtl="0" algn="just">
              <a:lnSpc>
                <a:spcPct val="100000"/>
              </a:lnSpc>
              <a:spcBef>
                <a:spcPts val="0"/>
              </a:spcBef>
              <a:spcAft>
                <a:spcPts val="0"/>
              </a:spcAft>
              <a:buNone/>
            </a:pPr>
            <a:r>
              <a:t/>
            </a:r>
            <a:endParaRPr sz="1400">
              <a:solidFill>
                <a:schemeClr val="dk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95"/>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SHA Vs. AOA</a:t>
            </a:r>
            <a:endParaRPr/>
          </a:p>
        </p:txBody>
      </p:sp>
      <p:sp>
        <p:nvSpPr>
          <p:cNvPr id="811" name="Google Shape;811;p95"/>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Which provision has overriding effect?</a:t>
            </a:r>
            <a:endParaRPr/>
          </a:p>
          <a:p>
            <a:pPr indent="0" lvl="0" marL="0" rtl="0" algn="ctr">
              <a:spcBef>
                <a:spcPts val="0"/>
              </a:spcBef>
              <a:spcAft>
                <a:spcPts val="0"/>
              </a:spcAft>
              <a:buNone/>
            </a:pPr>
            <a:r>
              <a:rPr lang="en"/>
              <a:t>slide-1</a:t>
            </a:r>
            <a:endParaRPr/>
          </a:p>
        </p:txBody>
      </p:sp>
      <p:sp>
        <p:nvSpPr>
          <p:cNvPr id="812" name="Google Shape;812;p95"/>
          <p:cNvSpPr txBox="1"/>
          <p:nvPr>
            <p:ph idx="2" type="body"/>
          </p:nvPr>
        </p:nvSpPr>
        <p:spPr>
          <a:xfrm>
            <a:off x="4627925" y="98200"/>
            <a:ext cx="4407000" cy="5045400"/>
          </a:xfrm>
          <a:prstGeom prst="rect">
            <a:avLst/>
          </a:prstGeom>
        </p:spPr>
        <p:txBody>
          <a:bodyPr anchorCtr="0" anchor="ctr" bIns="91425" lIns="91425" spcFirstLastPara="1" rIns="91425" wrap="square" tIns="91425">
            <a:noAutofit/>
          </a:bodyPr>
          <a:lstStyle/>
          <a:p>
            <a:pPr indent="-317500" lvl="0" marL="457200" rtl="0" algn="just">
              <a:spcBef>
                <a:spcPts val="0"/>
              </a:spcBef>
              <a:spcAft>
                <a:spcPts val="0"/>
              </a:spcAft>
              <a:buClr>
                <a:schemeClr val="dk1"/>
              </a:buClr>
              <a:buSzPts val="1400"/>
              <a:buChar char="●"/>
            </a:pPr>
            <a:r>
              <a:rPr lang="en" sz="1400">
                <a:solidFill>
                  <a:schemeClr val="dk1"/>
                </a:solidFill>
                <a:highlight>
                  <a:srgbClr val="FFFFFF"/>
                </a:highlight>
              </a:rPr>
              <a:t>SHA: The purpose of the SHA is to set out the internal management framework of the company that effectively protects the overall interest of the company as well as that of the shareholders, especially the investors. Contractual in nature therefore </a:t>
            </a:r>
            <a:r>
              <a:rPr lang="en" sz="1400">
                <a:solidFill>
                  <a:srgbClr val="212529"/>
                </a:solidFill>
                <a:highlight>
                  <a:srgbClr val="FFFFFF"/>
                </a:highlight>
              </a:rPr>
              <a:t>essentially a private arrangement and bind only the parties to it only if they are not inconsistent with express provisions of law. </a:t>
            </a:r>
            <a:r>
              <a:rPr lang="en" sz="1400">
                <a:solidFill>
                  <a:srgbClr val="212529"/>
                </a:solidFill>
                <a:highlight>
                  <a:srgbClr val="FFFFFF"/>
                </a:highlight>
              </a:rPr>
              <a:t>Primarily</a:t>
            </a:r>
            <a:r>
              <a:rPr lang="en" sz="1400">
                <a:solidFill>
                  <a:srgbClr val="212529"/>
                </a:solidFill>
                <a:highlight>
                  <a:srgbClr val="FFFFFF"/>
                </a:highlight>
              </a:rPr>
              <a:t> derive </a:t>
            </a:r>
            <a:r>
              <a:rPr lang="en" sz="1400">
                <a:solidFill>
                  <a:srgbClr val="212529"/>
                </a:solidFill>
                <a:highlight>
                  <a:srgbClr val="FFFFFF"/>
                </a:highlight>
              </a:rPr>
              <a:t>enforcement</a:t>
            </a:r>
            <a:r>
              <a:rPr lang="en" sz="1400">
                <a:solidFill>
                  <a:srgbClr val="212529"/>
                </a:solidFill>
                <a:highlight>
                  <a:srgbClr val="FFFFFF"/>
                </a:highlight>
              </a:rPr>
              <a:t> power from law of contract &amp; other general law. </a:t>
            </a:r>
            <a:endParaRPr sz="1400">
              <a:solidFill>
                <a:schemeClr val="dk1"/>
              </a:solidFill>
              <a:highlight>
                <a:srgbClr val="FFFFFF"/>
              </a:highlight>
            </a:endParaRPr>
          </a:p>
          <a:p>
            <a:pPr indent="-317500" lvl="0" marL="457200" rtl="0" algn="just">
              <a:spcBef>
                <a:spcPts val="0"/>
              </a:spcBef>
              <a:spcAft>
                <a:spcPts val="0"/>
              </a:spcAft>
              <a:buClr>
                <a:schemeClr val="dk1"/>
              </a:buClr>
              <a:buSzPts val="1400"/>
              <a:buChar char="●"/>
            </a:pPr>
            <a:r>
              <a:rPr lang="en" sz="1400">
                <a:solidFill>
                  <a:schemeClr val="dk1"/>
                </a:solidFill>
                <a:highlight>
                  <a:srgbClr val="FFFFFF"/>
                </a:highlight>
              </a:rPr>
              <a:t>AOA:</a:t>
            </a:r>
            <a:r>
              <a:rPr lang="en" sz="1400">
                <a:solidFill>
                  <a:srgbClr val="212529"/>
                </a:solidFill>
                <a:highlight>
                  <a:srgbClr val="FFFFFF"/>
                </a:highlight>
              </a:rPr>
              <a:t> AoA together with the Memorandum of Association ("MoA") comprises the constitutional documents of a company recognised by the Companies Act and other applicable law.  Its scope is much wider and regulates the internal management of the company, rights of the shareholders and the powers of its officers as well as relations with others..</a:t>
            </a:r>
            <a:endParaRPr sz="1400">
              <a:solidFill>
                <a:schemeClr val="dk1"/>
              </a:solidFill>
              <a:highlight>
                <a:srgbClr val="FFFFFF"/>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96"/>
          <p:cNvSpPr txBox="1"/>
          <p:nvPr>
            <p:ph type="title"/>
          </p:nvPr>
        </p:nvSpPr>
        <p:spPr>
          <a:xfrm>
            <a:off x="327000" y="693050"/>
            <a:ext cx="2975400" cy="1482300"/>
          </a:xfrm>
          <a:prstGeom prst="rect">
            <a:avLst/>
          </a:prstGeom>
          <a:ln cap="flat" cmpd="sng" w="28575">
            <a:solidFill>
              <a:srgbClr val="000000"/>
            </a:solidFill>
            <a:prstDash val="solid"/>
            <a:round/>
            <a:headEnd len="sm" w="sm" type="none"/>
            <a:tailEnd len="sm" w="sm" type="none"/>
          </a:ln>
        </p:spPr>
        <p:txBody>
          <a:bodyPr anchorCtr="0" anchor="ctr" bIns="91425" lIns="91425" spcFirstLastPara="1" rIns="91425" wrap="square" tIns="91425">
            <a:normAutofit/>
          </a:bodyPr>
          <a:lstStyle/>
          <a:p>
            <a:pPr indent="0" lvl="0" marL="0" rtl="0" algn="ctr">
              <a:spcBef>
                <a:spcPts val="0"/>
              </a:spcBef>
              <a:spcAft>
                <a:spcPts val="0"/>
              </a:spcAft>
              <a:buNone/>
            </a:pPr>
            <a:r>
              <a:rPr lang="en" sz="3600"/>
              <a:t>SHA Vs. AOA</a:t>
            </a:r>
            <a:endParaRPr sz="3600"/>
          </a:p>
        </p:txBody>
      </p:sp>
      <p:sp>
        <p:nvSpPr>
          <p:cNvPr id="818" name="Google Shape;818;p96"/>
          <p:cNvSpPr txBox="1"/>
          <p:nvPr>
            <p:ph idx="1" type="subTitle"/>
          </p:nvPr>
        </p:nvSpPr>
        <p:spPr>
          <a:xfrm>
            <a:off x="326875" y="2287500"/>
            <a:ext cx="2975400" cy="12351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spcBef>
                <a:spcPts val="0"/>
              </a:spcBef>
              <a:spcAft>
                <a:spcPts val="0"/>
              </a:spcAft>
              <a:buNone/>
            </a:pPr>
            <a:r>
              <a:rPr lang="en"/>
              <a:t>Which provision has overriding effect?</a:t>
            </a:r>
            <a:endParaRPr/>
          </a:p>
          <a:p>
            <a:pPr indent="0" lvl="0" marL="0" rtl="0" algn="ctr">
              <a:spcBef>
                <a:spcPts val="0"/>
              </a:spcBef>
              <a:spcAft>
                <a:spcPts val="0"/>
              </a:spcAft>
              <a:buNone/>
            </a:pPr>
            <a:r>
              <a:rPr lang="en"/>
              <a:t>slide-2</a:t>
            </a:r>
            <a:endParaRPr/>
          </a:p>
        </p:txBody>
      </p:sp>
      <p:sp>
        <p:nvSpPr>
          <p:cNvPr id="819" name="Google Shape;819;p96"/>
          <p:cNvSpPr txBox="1"/>
          <p:nvPr>
            <p:ph idx="2" type="body"/>
          </p:nvPr>
        </p:nvSpPr>
        <p:spPr>
          <a:xfrm>
            <a:off x="3375800" y="98200"/>
            <a:ext cx="5659200" cy="5045400"/>
          </a:xfrm>
          <a:prstGeom prst="rect">
            <a:avLst/>
          </a:prstGeom>
        </p:spPr>
        <p:txBody>
          <a:bodyPr anchorCtr="0" anchor="ctr" bIns="91425" lIns="91425" spcFirstLastPara="1" rIns="91425" wrap="square" tIns="91425">
            <a:normAutofit lnSpcReduction="10000"/>
          </a:bodyPr>
          <a:lstStyle/>
          <a:p>
            <a:pPr indent="0" lvl="0" marL="457200" rtl="0" algn="just">
              <a:spcBef>
                <a:spcPts val="0"/>
              </a:spcBef>
              <a:spcAft>
                <a:spcPts val="0"/>
              </a:spcAft>
              <a:buNone/>
            </a:pPr>
            <a:r>
              <a:rPr lang="en" sz="1300">
                <a:solidFill>
                  <a:schemeClr val="dk1"/>
                </a:solidFill>
                <a:highlight>
                  <a:srgbClr val="FFFFFF"/>
                </a:highlight>
              </a:rPr>
              <a:t>AOA prevail: favourable decision are</a:t>
            </a:r>
            <a:endParaRPr sz="1300">
              <a:solidFill>
                <a:schemeClr val="dk1"/>
              </a:solidFill>
              <a:highlight>
                <a:srgbClr val="FFFFFF"/>
              </a:highlight>
            </a:endParaRPr>
          </a:p>
          <a:p>
            <a:pPr indent="0" lvl="0" marL="457200" rtl="0" algn="just">
              <a:spcBef>
                <a:spcPts val="1200"/>
              </a:spcBef>
              <a:spcAft>
                <a:spcPts val="0"/>
              </a:spcAft>
              <a:buNone/>
            </a:pPr>
            <a:r>
              <a:rPr b="1" i="1" lang="en" sz="1100">
                <a:solidFill>
                  <a:srgbClr val="212529"/>
                </a:solidFill>
                <a:highlight>
                  <a:srgbClr val="FFFFFF"/>
                </a:highlight>
              </a:rPr>
              <a:t>V.B. Rangaraj v. V.B. Gopalakrishnan and others </a:t>
            </a:r>
            <a:r>
              <a:rPr b="1" lang="en" sz="850">
                <a:solidFill>
                  <a:srgbClr val="212529"/>
                </a:solidFill>
                <a:highlight>
                  <a:srgbClr val="FFFFFF"/>
                </a:highlight>
              </a:rPr>
              <a:t>AIR 1992 SC 453</a:t>
            </a:r>
            <a:r>
              <a:rPr b="1" i="1" lang="en" sz="1100">
                <a:solidFill>
                  <a:srgbClr val="212529"/>
                </a:solidFill>
                <a:highlight>
                  <a:srgbClr val="FFFFFF"/>
                </a:highlight>
              </a:rPr>
              <a:t>: </a:t>
            </a:r>
            <a:r>
              <a:rPr lang="en" sz="1100">
                <a:solidFill>
                  <a:srgbClr val="212529"/>
                </a:solidFill>
                <a:highlight>
                  <a:srgbClr val="FFFFFF"/>
                </a:highlight>
              </a:rPr>
              <a:t>the question that fell for consideration before the Hon'ble Supreme Court of India ("SC") was whether the shareholders of a company can enter into an agreement that is contrary to or inconsistent with the AoA of the company. It was held by the SC that the SHA restrictions contrary to the provisions of the AoA would not be binding on either the shareholder or the company.</a:t>
            </a:r>
            <a:endParaRPr i="1" sz="1100">
              <a:solidFill>
                <a:srgbClr val="212529"/>
              </a:solidFill>
              <a:highlight>
                <a:srgbClr val="FFFFFF"/>
              </a:highlight>
            </a:endParaRPr>
          </a:p>
          <a:p>
            <a:pPr indent="0" lvl="0" marL="457200" rtl="0" algn="just">
              <a:spcBef>
                <a:spcPts val="1200"/>
              </a:spcBef>
              <a:spcAft>
                <a:spcPts val="0"/>
              </a:spcAft>
              <a:buNone/>
            </a:pPr>
            <a:r>
              <a:rPr b="1" i="1" lang="en" sz="1100">
                <a:solidFill>
                  <a:srgbClr val="212529"/>
                </a:solidFill>
                <a:highlight>
                  <a:srgbClr val="FFFFFF"/>
                </a:highlight>
              </a:rPr>
              <a:t>World Phone India Pvt. Ltd. and Ors. Vs. WPI Group Inc., USA</a:t>
            </a:r>
            <a:r>
              <a:rPr b="1" lang="en" sz="850">
                <a:solidFill>
                  <a:srgbClr val="212529"/>
                </a:solidFill>
                <a:highlight>
                  <a:srgbClr val="FFFFFF"/>
                </a:highlight>
              </a:rPr>
              <a:t>[2013] 178 Comp Cas 173 (Del)HC</a:t>
            </a:r>
            <a:r>
              <a:rPr b="1" i="1" lang="en" sz="1100">
                <a:solidFill>
                  <a:srgbClr val="212529"/>
                </a:solidFill>
                <a:highlight>
                  <a:srgbClr val="FFFFFF"/>
                </a:highlight>
              </a:rPr>
              <a:t>:</a:t>
            </a:r>
            <a:r>
              <a:rPr lang="en" sz="1100">
                <a:solidFill>
                  <a:srgbClr val="212529"/>
                </a:solidFill>
                <a:highlight>
                  <a:srgbClr val="FFFFFF"/>
                </a:highlight>
              </a:rPr>
              <a:t>shareholders of the company entered into a SHA wherein affirmative rights were granted to the shareholders. However, the same was not expressly averred in the AoA. The High Court of Delhi held that since the AoA was silent on the existence of an affirmative vote, it would not be possible to hold the provision as being binding on the company and its shareholders.</a:t>
            </a:r>
            <a:endParaRPr sz="1100">
              <a:solidFill>
                <a:srgbClr val="212529"/>
              </a:solidFill>
              <a:highlight>
                <a:srgbClr val="FFFFFF"/>
              </a:highlight>
            </a:endParaRPr>
          </a:p>
          <a:p>
            <a:pPr indent="0" lvl="0" marL="457200" rtl="0" algn="just">
              <a:spcBef>
                <a:spcPts val="1200"/>
              </a:spcBef>
              <a:spcAft>
                <a:spcPts val="0"/>
              </a:spcAft>
              <a:buNone/>
            </a:pPr>
            <a:r>
              <a:rPr b="1" i="1" lang="en" sz="1100">
                <a:solidFill>
                  <a:srgbClr val="212529"/>
                </a:solidFill>
                <a:highlight>
                  <a:srgbClr val="FFFFFF"/>
                </a:highlight>
              </a:rPr>
              <a:t>Akshya Ispat Udyog Pvt. Ltd. and Ors. Vs. Ishwardas Rasiwasia Agrawal and Ors Mumbai bench.</a:t>
            </a:r>
            <a:r>
              <a:rPr lang="en" sz="850">
                <a:solidFill>
                  <a:srgbClr val="212529"/>
                </a:solidFill>
                <a:highlight>
                  <a:srgbClr val="FFFFFF"/>
                </a:highlight>
              </a:rPr>
              <a:t>C.A. No. 328 of 2013 in O.P. No. 117 of 2013: </a:t>
            </a:r>
            <a:r>
              <a:rPr lang="en" sz="1100">
                <a:solidFill>
                  <a:srgbClr val="212529"/>
                </a:solidFill>
                <a:highlight>
                  <a:srgbClr val="FFFFFF"/>
                </a:highlight>
              </a:rPr>
              <a:t>AoA of the company was not amended to incorporate the arbitration clause mentioned as the preferred method of dispute resolution in the document entered into between the parties. Consequently, it was held that arbitration could not be availed by the parties as the AoA was silent on this aspect.</a:t>
            </a:r>
            <a:endParaRPr sz="1100">
              <a:solidFill>
                <a:srgbClr val="212529"/>
              </a:solidFill>
              <a:highlight>
                <a:srgbClr val="FFFFFF"/>
              </a:highlight>
            </a:endParaRPr>
          </a:p>
          <a:p>
            <a:pPr indent="0" lvl="0" marL="457200" rtl="0" algn="just">
              <a:spcBef>
                <a:spcPts val="1200"/>
              </a:spcBef>
              <a:spcAft>
                <a:spcPts val="1200"/>
              </a:spcAft>
              <a:buNone/>
            </a:pPr>
            <a:r>
              <a:rPr b="1" i="1" lang="en" sz="1100">
                <a:solidFill>
                  <a:srgbClr val="212529"/>
                </a:solidFill>
                <a:highlight>
                  <a:srgbClr val="FFFFFF"/>
                </a:highlight>
              </a:rPr>
              <a:t>Vodafone International Holdings BV Versus Union of India &amp; anr. </a:t>
            </a:r>
            <a:r>
              <a:rPr b="1" lang="en" sz="850">
                <a:solidFill>
                  <a:srgbClr val="212529"/>
                </a:solidFill>
                <a:highlight>
                  <a:srgbClr val="FFFFFF"/>
                </a:highlight>
              </a:rPr>
              <a:t>(2012) 6 SCC 613</a:t>
            </a:r>
            <a:r>
              <a:rPr lang="en" sz="850">
                <a:solidFill>
                  <a:srgbClr val="212529"/>
                </a:solidFill>
                <a:highlight>
                  <a:srgbClr val="FFFFFF"/>
                </a:highlight>
              </a:rPr>
              <a:t>:</a:t>
            </a:r>
            <a:r>
              <a:rPr lang="en" sz="1100">
                <a:solidFill>
                  <a:srgbClr val="212529"/>
                </a:solidFill>
                <a:highlight>
                  <a:srgbClr val="FFFFFF"/>
                </a:highlight>
              </a:rPr>
              <a:t>The Supreme Court further clarified the stance of the courts on the issue of conflicting provisions in a SHA and the AoA. It was stated that the restrictions imposed under SHA provisions, though in compliance with the applicable laws, are to be enforceable only when incorporated in the AoA.</a:t>
            </a:r>
            <a:endParaRPr sz="1100">
              <a:solidFill>
                <a:srgbClr val="212529"/>
              </a:solidFill>
              <a:highlight>
                <a:srgbClr val="FFFFFF"/>
              </a:highlight>
            </a:endParaRPr>
          </a:p>
        </p:txBody>
      </p:sp>
      <p:sp>
        <p:nvSpPr>
          <p:cNvPr id="820" name="Google Shape;820;p96"/>
          <p:cNvSpPr txBox="1"/>
          <p:nvPr>
            <p:ph idx="1" type="subTitle"/>
          </p:nvPr>
        </p:nvSpPr>
        <p:spPr>
          <a:xfrm>
            <a:off x="417300" y="3728850"/>
            <a:ext cx="2885100" cy="1235100"/>
          </a:xfrm>
          <a:prstGeom prst="rect">
            <a:avLst/>
          </a:prstGeom>
          <a:ln cap="flat" cmpd="sng" w="19050">
            <a:solidFill>
              <a:srgbClr val="000000"/>
            </a:solidFill>
            <a:prstDash val="solid"/>
            <a:round/>
            <a:headEnd len="sm" w="sm" type="none"/>
            <a:tailEnd len="sm" w="sm" type="none"/>
          </a:ln>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Conclusion: ensure important terms of SHA in the AOA of the </a:t>
            </a:r>
            <a:r>
              <a:rPr lang="en"/>
              <a:t>company</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97"/>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880"/>
              <a:t>Terms of SHA if not prohibited in AOA- enforceable</a:t>
            </a:r>
            <a:endParaRPr sz="2880"/>
          </a:p>
        </p:txBody>
      </p:sp>
      <p:sp>
        <p:nvSpPr>
          <p:cNvPr id="826" name="Google Shape;826;p97"/>
          <p:cNvSpPr txBox="1"/>
          <p:nvPr>
            <p:ph idx="2" type="body"/>
          </p:nvPr>
        </p:nvSpPr>
        <p:spPr>
          <a:xfrm>
            <a:off x="4572000" y="0"/>
            <a:ext cx="4572000" cy="5143500"/>
          </a:xfrm>
          <a:prstGeom prst="rect">
            <a:avLst/>
          </a:prstGeom>
        </p:spPr>
        <p:txBody>
          <a:bodyPr anchorCtr="0" anchor="ctr" bIns="91425" lIns="91425" spcFirstLastPara="1" rIns="91425" wrap="square" tIns="91425">
            <a:normAutofit/>
          </a:bodyPr>
          <a:lstStyle/>
          <a:p>
            <a:pPr indent="0" lvl="0" marL="0" rtl="0" algn="just">
              <a:spcBef>
                <a:spcPts val="0"/>
              </a:spcBef>
              <a:spcAft>
                <a:spcPts val="1200"/>
              </a:spcAft>
              <a:buNone/>
            </a:pPr>
            <a:r>
              <a:rPr b="1" i="1" lang="en" sz="1500">
                <a:solidFill>
                  <a:schemeClr val="dk1"/>
                </a:solidFill>
                <a:highlight>
                  <a:srgbClr val="FFFFFF"/>
                </a:highlight>
              </a:rPr>
              <a:t>Modi Rubber Co. v. Guardian International Corp </a:t>
            </a:r>
            <a:r>
              <a:rPr b="1" lang="en" sz="1250">
                <a:solidFill>
                  <a:schemeClr val="dk1"/>
                </a:solidFill>
                <a:highlight>
                  <a:srgbClr val="FFFFFF"/>
                </a:highlight>
                <a:latin typeface="Times New Roman"/>
                <a:ea typeface="Times New Roman"/>
                <a:cs typeface="Times New Roman"/>
                <a:sym typeface="Times New Roman"/>
              </a:rPr>
              <a:t>2007 (2) ARBLR 133 Delhi HC, 141 (2007) DLT 822</a:t>
            </a:r>
            <a:r>
              <a:rPr b="1" i="1" lang="en" sz="1500">
                <a:solidFill>
                  <a:schemeClr val="dk1"/>
                </a:solidFill>
                <a:highlight>
                  <a:srgbClr val="FFFFFF"/>
                </a:highlight>
              </a:rPr>
              <a:t>: </a:t>
            </a:r>
            <a:r>
              <a:rPr lang="en" sz="1500">
                <a:solidFill>
                  <a:schemeClr val="dk1"/>
                </a:solidFill>
                <a:highlight>
                  <a:srgbClr val="FFFFFF"/>
                </a:highlight>
              </a:rPr>
              <a:t>Delhi high court observed that shareholders through an agreement (SHA) were prohibited from undertaking any other business which is not related to the business of the company. This clause was not incorporated in the AoA of the company and the respondent company contended that they are not liable to oblige for the same. Therefore, the court held that “the SHA in question is not in contravention to AoA or the Companies Act and therefore, held that the SHA is enforceable even if the same is not mentioned in the AoA of the company.”</a:t>
            </a:r>
            <a:endParaRPr i="1" sz="1500">
              <a:solidFill>
                <a:schemeClr val="dk1"/>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53"/>
          <p:cNvSpPr txBox="1"/>
          <p:nvPr>
            <p:ph type="title"/>
          </p:nvPr>
        </p:nvSpPr>
        <p:spPr>
          <a:xfrm>
            <a:off x="389100" y="414450"/>
            <a:ext cx="2052300" cy="43359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dk2"/>
                </a:solidFill>
              </a:rPr>
              <a:t>Various Modes of PPP</a:t>
            </a:r>
            <a:endParaRPr>
              <a:solidFill>
                <a:schemeClr val="dk2"/>
              </a:solidFill>
            </a:endParaRPr>
          </a:p>
        </p:txBody>
      </p:sp>
      <p:sp>
        <p:nvSpPr>
          <p:cNvPr id="554" name="Google Shape;554;p53"/>
          <p:cNvSpPr txBox="1"/>
          <p:nvPr>
            <p:ph idx="1" type="body"/>
          </p:nvPr>
        </p:nvSpPr>
        <p:spPr>
          <a:xfrm>
            <a:off x="2441400" y="414450"/>
            <a:ext cx="6282600" cy="4335900"/>
          </a:xfrm>
          <a:prstGeom prst="rect">
            <a:avLst/>
          </a:prstGeom>
        </p:spPr>
        <p:txBody>
          <a:bodyPr anchorCtr="0" anchor="ctr" bIns="91425" lIns="91425" spcFirstLastPara="1" rIns="91425" wrap="square" tIns="91425">
            <a:normAutofit/>
          </a:bodyPr>
          <a:lstStyle/>
          <a:p>
            <a:pPr indent="0" lvl="0" marL="457200" rtl="0" algn="l">
              <a:spcBef>
                <a:spcPts val="0"/>
              </a:spcBef>
              <a:spcAft>
                <a:spcPts val="0"/>
              </a:spcAft>
              <a:buNone/>
            </a:pPr>
            <a:r>
              <a:rPr lang="en" sz="1300">
                <a:solidFill>
                  <a:schemeClr val="dk1"/>
                </a:solidFill>
                <a:highlight>
                  <a:srgbClr val="FFFFFF"/>
                </a:highlight>
              </a:rPr>
              <a:t>.</a:t>
            </a:r>
            <a:endParaRPr sz="1500">
              <a:solidFill>
                <a:schemeClr val="dk1"/>
              </a:solidFill>
            </a:endParaRPr>
          </a:p>
          <a:p>
            <a:pPr indent="-323850" lvl="0" marL="457200" rtl="0" algn="l">
              <a:spcBef>
                <a:spcPts val="1600"/>
              </a:spcBef>
              <a:spcAft>
                <a:spcPts val="0"/>
              </a:spcAft>
              <a:buClr>
                <a:schemeClr val="dk1"/>
              </a:buClr>
              <a:buSzPts val="1500"/>
              <a:buChar char="●"/>
            </a:pPr>
            <a:r>
              <a:rPr lang="en" sz="1500">
                <a:solidFill>
                  <a:schemeClr val="dk1"/>
                </a:solidFill>
              </a:rPr>
              <a:t>MOT/OMT -operate maintain(include modernisation, expansion,renovation &amp; maintenance of existing) and transfer e.g hazrat nizamuddin/old delhi railway station, new delhi.</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Greenfield project</a:t>
            </a:r>
            <a:r>
              <a:rPr lang="en" sz="1500">
                <a:solidFill>
                  <a:schemeClr val="dk1"/>
                </a:solidFill>
              </a:rPr>
              <a:t> - starting of construction a fresh- mode applicable BOT,BOOT,DBFOT</a:t>
            </a:r>
            <a:endParaRPr sz="1500">
              <a:solidFill>
                <a:schemeClr val="dk1"/>
              </a:solidFill>
            </a:endParaRPr>
          </a:p>
          <a:p>
            <a:pPr indent="-323850" lvl="0" marL="457200" rtl="0" algn="l">
              <a:spcBef>
                <a:spcPts val="0"/>
              </a:spcBef>
              <a:spcAft>
                <a:spcPts val="0"/>
              </a:spcAft>
              <a:buClr>
                <a:schemeClr val="dk1"/>
              </a:buClr>
              <a:buSzPts val="1500"/>
              <a:buChar char="●"/>
            </a:pPr>
            <a:r>
              <a:rPr b="1" lang="en" sz="1500">
                <a:solidFill>
                  <a:schemeClr val="dk1"/>
                </a:solidFill>
              </a:rPr>
              <a:t>Brownfield project</a:t>
            </a:r>
            <a:r>
              <a:rPr lang="en" sz="1500">
                <a:solidFill>
                  <a:schemeClr val="dk1"/>
                </a:solidFill>
              </a:rPr>
              <a:t>- demolition and construction for modernisation- OMT/MOT </a:t>
            </a:r>
            <a:endParaRPr sz="1500">
              <a:solidFill>
                <a:schemeClr val="dk1"/>
              </a:solidFill>
            </a:endParaRPr>
          </a:p>
          <a:p>
            <a:pPr indent="-323850" lvl="0" marL="457200" rtl="0" algn="l">
              <a:spcBef>
                <a:spcPts val="0"/>
              </a:spcBef>
              <a:spcAft>
                <a:spcPts val="0"/>
              </a:spcAft>
              <a:buClr>
                <a:schemeClr val="dk1"/>
              </a:buClr>
              <a:buSzPts val="1500"/>
              <a:buChar char="●"/>
            </a:pPr>
            <a:r>
              <a:rPr b="1" lang="en" sz="1650">
                <a:solidFill>
                  <a:schemeClr val="dk1"/>
                </a:solidFill>
                <a:highlight>
                  <a:srgbClr val="F9F9F9"/>
                </a:highlight>
                <a:latin typeface="Roboto"/>
                <a:ea typeface="Roboto"/>
                <a:cs typeface="Roboto"/>
                <a:sym typeface="Roboto"/>
              </a:rPr>
              <a:t>TOT-Toll-Operate-Transfer- </a:t>
            </a:r>
            <a:r>
              <a:rPr lang="en" sz="1200">
                <a:solidFill>
                  <a:srgbClr val="333333"/>
                </a:solidFill>
                <a:highlight>
                  <a:srgbClr val="F9F9F9"/>
                </a:highlight>
              </a:rPr>
              <a:t>right for long-term toll collection- No need of major construction </a:t>
            </a:r>
            <a:endParaRPr sz="1500">
              <a:solidFill>
                <a:schemeClr val="dk1"/>
              </a:solidFill>
            </a:endParaRPr>
          </a:p>
          <a:p>
            <a:pPr indent="-323850" lvl="0" marL="457200" rtl="0" algn="l">
              <a:spcBef>
                <a:spcPts val="0"/>
              </a:spcBef>
              <a:spcAft>
                <a:spcPts val="0"/>
              </a:spcAft>
              <a:buClr>
                <a:schemeClr val="dk1"/>
              </a:buClr>
              <a:buSzPts val="1500"/>
              <a:buChar char="●"/>
            </a:pPr>
            <a:r>
              <a:rPr lang="en" sz="1500">
                <a:solidFill>
                  <a:schemeClr val="dk1"/>
                </a:solidFill>
              </a:rPr>
              <a:t>Hybrid annuity- hybrid of </a:t>
            </a:r>
            <a:r>
              <a:rPr lang="en" sz="1200">
                <a:solidFill>
                  <a:srgbClr val="333333"/>
                </a:solidFill>
                <a:highlight>
                  <a:srgbClr val="F9F9F9"/>
                </a:highlight>
              </a:rPr>
              <a:t>BOT Annuity and EPC- 40% of the project cost in the first five years through annual payments (annuity) from government and balance recovered by way of user charge..</a:t>
            </a:r>
            <a:endParaRPr sz="1500">
              <a:solidFill>
                <a:schemeClr val="dk1"/>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98"/>
          <p:cNvSpPr txBox="1"/>
          <p:nvPr>
            <p:ph type="ctrTitle"/>
          </p:nvPr>
        </p:nvSpPr>
        <p:spPr>
          <a:xfrm>
            <a:off x="1884750" y="711325"/>
            <a:ext cx="6947700" cy="9960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Mortgage</a:t>
            </a:r>
            <a:endParaRPr/>
          </a:p>
        </p:txBody>
      </p:sp>
      <p:sp>
        <p:nvSpPr>
          <p:cNvPr id="832" name="Google Shape;832;p98"/>
          <p:cNvSpPr txBox="1"/>
          <p:nvPr>
            <p:ph idx="1" type="body"/>
          </p:nvPr>
        </p:nvSpPr>
        <p:spPr>
          <a:xfrm>
            <a:off x="1884750" y="1825575"/>
            <a:ext cx="6947700" cy="2743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Transfer of property act 1882-  </a:t>
            </a:r>
            <a:endParaRPr/>
          </a:p>
          <a:p>
            <a:pPr indent="0" lvl="0" marL="0" rtl="0" algn="l">
              <a:spcBef>
                <a:spcPts val="1600"/>
              </a:spcBef>
              <a:spcAft>
                <a:spcPts val="1600"/>
              </a:spcAft>
              <a:buNone/>
            </a:pPr>
            <a:r>
              <a:rPr lang="en"/>
              <a:t>chapter IV- section 58 to 104</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99"/>
          <p:cNvSpPr txBox="1"/>
          <p:nvPr>
            <p:ph type="title"/>
          </p:nvPr>
        </p:nvSpPr>
        <p:spPr>
          <a:xfrm>
            <a:off x="360750" y="1830600"/>
            <a:ext cx="3525300" cy="2093700"/>
          </a:xfrm>
          <a:prstGeom prst="rect">
            <a:avLst/>
          </a:prstGeom>
        </p:spPr>
        <p:txBody>
          <a:bodyPr anchorCtr="0" anchor="ctr" bIns="91425" lIns="91425" spcFirstLastPara="1" rIns="91425" wrap="square" tIns="91425">
            <a:normAutofit fontScale="90000"/>
          </a:bodyPr>
          <a:lstStyle/>
          <a:p>
            <a:pPr indent="0" lvl="0" marL="0" rtl="0" algn="ctr">
              <a:spcBef>
                <a:spcPts val="0"/>
              </a:spcBef>
              <a:spcAft>
                <a:spcPts val="0"/>
              </a:spcAft>
              <a:buNone/>
            </a:pPr>
            <a:r>
              <a:rPr lang="en"/>
              <a:t>Types of </a:t>
            </a:r>
            <a:r>
              <a:rPr lang="en"/>
              <a:t>Mortgage</a:t>
            </a:r>
            <a:endParaRPr/>
          </a:p>
          <a:p>
            <a:pPr indent="0" lvl="0" marL="0" rtl="0" algn="ctr">
              <a:spcBef>
                <a:spcPts val="0"/>
              </a:spcBef>
              <a:spcAft>
                <a:spcPts val="0"/>
              </a:spcAft>
              <a:buNone/>
            </a:pPr>
            <a:r>
              <a:rPr lang="en"/>
              <a:t>section 58</a:t>
            </a:r>
            <a:endParaRPr/>
          </a:p>
        </p:txBody>
      </p:sp>
      <p:sp>
        <p:nvSpPr>
          <p:cNvPr id="838" name="Google Shape;838;p99"/>
          <p:cNvSpPr txBox="1"/>
          <p:nvPr>
            <p:ph idx="2" type="body"/>
          </p:nvPr>
        </p:nvSpPr>
        <p:spPr>
          <a:xfrm>
            <a:off x="4114800" y="914575"/>
            <a:ext cx="48144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b="1" lang="en" sz="2200">
                <a:solidFill>
                  <a:srgbClr val="202124"/>
                </a:solidFill>
                <a:highlight>
                  <a:srgbClr val="FFFFFF"/>
                </a:highlight>
              </a:rPr>
              <a:t>simple mortgage, </a:t>
            </a:r>
            <a:endParaRPr b="1" sz="2200">
              <a:solidFill>
                <a:srgbClr val="202124"/>
              </a:solidFill>
              <a:highlight>
                <a:srgbClr val="FFFFFF"/>
              </a:highlight>
            </a:endParaRPr>
          </a:p>
          <a:p>
            <a:pPr indent="-387350" lvl="0" marL="457200" rtl="0" algn="l">
              <a:spcBef>
                <a:spcPts val="0"/>
              </a:spcBef>
              <a:spcAft>
                <a:spcPts val="0"/>
              </a:spcAft>
              <a:buSzPts val="2500"/>
              <a:buChar char="●"/>
            </a:pPr>
            <a:r>
              <a:rPr b="1" lang="en" sz="2200">
                <a:solidFill>
                  <a:srgbClr val="202124"/>
                </a:solidFill>
                <a:highlight>
                  <a:srgbClr val="FFFFFF"/>
                </a:highlight>
              </a:rPr>
              <a:t>usufructuary mortgage, </a:t>
            </a:r>
            <a:endParaRPr b="1" sz="2200">
              <a:solidFill>
                <a:srgbClr val="202124"/>
              </a:solidFill>
              <a:highlight>
                <a:srgbClr val="FFFFFF"/>
              </a:highlight>
            </a:endParaRPr>
          </a:p>
          <a:p>
            <a:pPr indent="-387350" lvl="0" marL="457200" rtl="0" algn="l">
              <a:spcBef>
                <a:spcPts val="0"/>
              </a:spcBef>
              <a:spcAft>
                <a:spcPts val="0"/>
              </a:spcAft>
              <a:buSzPts val="2500"/>
              <a:buChar char="●"/>
            </a:pPr>
            <a:r>
              <a:rPr b="1" lang="en" sz="2200">
                <a:solidFill>
                  <a:srgbClr val="202124"/>
                </a:solidFill>
                <a:highlight>
                  <a:srgbClr val="FFFFFF"/>
                </a:highlight>
              </a:rPr>
              <a:t>English mortgage, </a:t>
            </a:r>
            <a:endParaRPr b="1" sz="2200">
              <a:solidFill>
                <a:srgbClr val="202124"/>
              </a:solidFill>
              <a:highlight>
                <a:srgbClr val="FFFFFF"/>
              </a:highlight>
            </a:endParaRPr>
          </a:p>
          <a:p>
            <a:pPr indent="-387350" lvl="0" marL="457200" rtl="0" algn="l">
              <a:spcBef>
                <a:spcPts val="0"/>
              </a:spcBef>
              <a:spcAft>
                <a:spcPts val="0"/>
              </a:spcAft>
              <a:buSzPts val="2500"/>
              <a:buChar char="●"/>
            </a:pPr>
            <a:r>
              <a:rPr b="1" lang="en" sz="2200">
                <a:solidFill>
                  <a:srgbClr val="202124"/>
                </a:solidFill>
                <a:highlight>
                  <a:srgbClr val="FFFFFF"/>
                </a:highlight>
              </a:rPr>
              <a:t>mortgage by conditional sale, </a:t>
            </a:r>
            <a:endParaRPr b="1" sz="2200">
              <a:solidFill>
                <a:srgbClr val="202124"/>
              </a:solidFill>
              <a:highlight>
                <a:srgbClr val="FFFFFF"/>
              </a:highlight>
            </a:endParaRPr>
          </a:p>
          <a:p>
            <a:pPr indent="-387350" lvl="0" marL="457200" rtl="0" algn="l">
              <a:spcBef>
                <a:spcPts val="0"/>
              </a:spcBef>
              <a:spcAft>
                <a:spcPts val="0"/>
              </a:spcAft>
              <a:buSzPts val="2500"/>
              <a:buChar char="●"/>
            </a:pPr>
            <a:r>
              <a:rPr b="1" lang="en" sz="2200">
                <a:solidFill>
                  <a:srgbClr val="202124"/>
                </a:solidFill>
                <a:highlight>
                  <a:srgbClr val="FFFFFF"/>
                </a:highlight>
              </a:rPr>
              <a:t>mortgage by title deed deposit/equitable mortgage and</a:t>
            </a:r>
            <a:endParaRPr b="1" sz="2200">
              <a:solidFill>
                <a:srgbClr val="202124"/>
              </a:solidFill>
              <a:highlight>
                <a:srgbClr val="FFFFFF"/>
              </a:highlight>
            </a:endParaRPr>
          </a:p>
          <a:p>
            <a:pPr indent="-387350" lvl="0" marL="457200" rtl="0" algn="l">
              <a:spcBef>
                <a:spcPts val="0"/>
              </a:spcBef>
              <a:spcAft>
                <a:spcPts val="0"/>
              </a:spcAft>
              <a:buSzPts val="2500"/>
              <a:buChar char="●"/>
            </a:pPr>
            <a:r>
              <a:rPr b="1" lang="en" sz="2200">
                <a:solidFill>
                  <a:srgbClr val="202124"/>
                </a:solidFill>
                <a:highlight>
                  <a:srgbClr val="FFFFFF"/>
                </a:highlight>
              </a:rPr>
              <a:t>anomalous mortgages</a:t>
            </a:r>
            <a:r>
              <a:rPr lang="en" sz="2200">
                <a:solidFill>
                  <a:srgbClr val="202124"/>
                </a:solidFill>
                <a:highlight>
                  <a:srgbClr val="FFFFFF"/>
                </a:highlight>
              </a:rPr>
              <a:t>, </a:t>
            </a:r>
            <a:endParaRPr sz="28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graphicFrame>
        <p:nvGraphicFramePr>
          <p:cNvPr id="843" name="Google Shape;843;p100"/>
          <p:cNvGraphicFramePr/>
          <p:nvPr/>
        </p:nvGraphicFramePr>
        <p:xfrm>
          <a:off x="56250" y="-228582"/>
          <a:ext cx="3000000" cy="3000000"/>
        </p:xfrm>
        <a:graphic>
          <a:graphicData uri="http://schemas.openxmlformats.org/drawingml/2006/table">
            <a:tbl>
              <a:tblPr>
                <a:noFill/>
                <a:tableStyleId>{43C5486B-2BE5-42AA-9841-779A07FFEACE}</a:tableStyleId>
              </a:tblPr>
              <a:tblGrid>
                <a:gridCol w="1812150"/>
                <a:gridCol w="1252600"/>
                <a:gridCol w="1460525"/>
                <a:gridCol w="1460525"/>
                <a:gridCol w="1460525"/>
                <a:gridCol w="1460525"/>
              </a:tblGrid>
              <a:tr h="1018350">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Particulars</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Simple</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Conditional sale</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Usufructuary</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English</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Equita</a:t>
                      </a:r>
                      <a:endParaRPr sz="1450">
                        <a:solidFill>
                          <a:srgbClr val="444444"/>
                        </a:solidFill>
                        <a:highlight>
                          <a:srgbClr val="FFFFFF"/>
                        </a:highlight>
                      </a:endParaRPr>
                    </a:p>
                  </a:txBody>
                  <a:tcPr marT="66675" marB="66675" marR="142875" marL="142875" anchor="ctr"/>
                </a:tc>
              </a:tr>
              <a:tr h="819025">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Provisions u/s of TP Act,1882</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58 b</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58 c</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58 d</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58 e</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58 f</a:t>
                      </a:r>
                      <a:endParaRPr sz="1450">
                        <a:solidFill>
                          <a:srgbClr val="444444"/>
                        </a:solidFill>
                        <a:highlight>
                          <a:srgbClr val="FFFFFF"/>
                        </a:highlight>
                      </a:endParaRPr>
                    </a:p>
                  </a:txBody>
                  <a:tcPr marT="66675" marB="66675" marR="142875" marL="142875" anchor="ctr"/>
                </a:tc>
              </a:tr>
              <a:tr h="531650">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Right on income</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Mortgagor</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Mortgagor</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Mortgagee</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Mortgagor</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Mortgag</a:t>
                      </a:r>
                      <a:endParaRPr sz="1450">
                        <a:solidFill>
                          <a:srgbClr val="444444"/>
                        </a:solidFill>
                        <a:highlight>
                          <a:srgbClr val="FFFFFF"/>
                        </a:highlight>
                      </a:endParaRPr>
                    </a:p>
                  </a:txBody>
                  <a:tcPr marT="66675" marB="66675" marR="142875" marL="142875" anchor="ctr"/>
                </a:tc>
              </a:tr>
              <a:tr h="910475">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Right to sell without court intervention</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No</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No</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No</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Yes</a:t>
                      </a:r>
                      <a:endParaRPr sz="14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450">
                          <a:solidFill>
                            <a:srgbClr val="444444"/>
                          </a:solidFill>
                          <a:highlight>
                            <a:srgbClr val="FFFFFF"/>
                          </a:highlight>
                        </a:rPr>
                        <a:t>No</a:t>
                      </a:r>
                      <a:endParaRPr sz="1450">
                        <a:solidFill>
                          <a:srgbClr val="444444"/>
                        </a:solidFill>
                        <a:highlight>
                          <a:srgbClr val="FFFFFF"/>
                        </a:highlight>
                      </a:endParaRPr>
                    </a:p>
                  </a:txBody>
                  <a:tcPr marT="66675" marB="66675" marR="142875" marL="142875" anchor="ctr"/>
                </a:tc>
              </a:tr>
              <a:tr h="910475">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Personal liability of mortgagor</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Yes</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No</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No</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Yes</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Yes</a:t>
                      </a:r>
                      <a:endParaRPr sz="1350">
                        <a:solidFill>
                          <a:srgbClr val="444444"/>
                        </a:solidFill>
                        <a:highlight>
                          <a:srgbClr val="FFFFFF"/>
                        </a:highlight>
                      </a:endParaRPr>
                    </a:p>
                  </a:txBody>
                  <a:tcPr marT="66675" marB="66675" marR="142875" marL="142875" anchor="ctr"/>
                </a:tc>
              </a:tr>
              <a:tr h="910475">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Limitation for mortgage</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12 years</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12 years</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12 years</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12 years</a:t>
                      </a:r>
                      <a:endParaRPr sz="1350">
                        <a:solidFill>
                          <a:srgbClr val="444444"/>
                        </a:solidFill>
                        <a:highlight>
                          <a:srgbClr val="FFFFFF"/>
                        </a:highlight>
                      </a:endParaRPr>
                    </a:p>
                  </a:txBody>
                  <a:tcPr marT="66675" marB="66675" marR="142875" marL="142875" anchor="ctr"/>
                </a:tc>
                <a:tc>
                  <a:txBody>
                    <a:bodyPr/>
                    <a:lstStyle/>
                    <a:p>
                      <a:pPr indent="0" lvl="0" marL="0" rtl="0" algn="l">
                        <a:lnSpc>
                          <a:spcPct val="115000"/>
                        </a:lnSpc>
                        <a:spcBef>
                          <a:spcPts val="0"/>
                        </a:spcBef>
                        <a:spcAft>
                          <a:spcPts val="1500"/>
                        </a:spcAft>
                        <a:buNone/>
                      </a:pPr>
                      <a:r>
                        <a:rPr lang="en" sz="1350">
                          <a:solidFill>
                            <a:srgbClr val="444444"/>
                          </a:solidFill>
                          <a:highlight>
                            <a:srgbClr val="FFFFFF"/>
                          </a:highlight>
                        </a:rPr>
                        <a:t>12 years</a:t>
                      </a:r>
                      <a:endParaRPr sz="1350">
                        <a:solidFill>
                          <a:srgbClr val="444444"/>
                        </a:solidFill>
                        <a:highlight>
                          <a:srgbClr val="FFFFFF"/>
                        </a:highlight>
                      </a:endParaRPr>
                    </a:p>
                  </a:txBody>
                  <a:tcPr marT="66675" marB="66675" marR="142875" marL="142875" anchor="ct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7" name="Shape 847"/>
        <p:cNvGrpSpPr/>
        <p:nvPr/>
      </p:nvGrpSpPr>
      <p:grpSpPr>
        <a:xfrm>
          <a:off x="0" y="0"/>
          <a:ext cx="0" cy="0"/>
          <a:chOff x="0" y="0"/>
          <a:chExt cx="0" cy="0"/>
        </a:xfrm>
      </p:grpSpPr>
      <p:sp>
        <p:nvSpPr>
          <p:cNvPr id="848" name="Google Shape;848;p101"/>
          <p:cNvSpPr txBox="1"/>
          <p:nvPr>
            <p:ph type="title"/>
          </p:nvPr>
        </p:nvSpPr>
        <p:spPr>
          <a:xfrm>
            <a:off x="190500" y="704850"/>
            <a:ext cx="3695700" cy="4038600"/>
          </a:xfrm>
          <a:prstGeom prst="rect">
            <a:avLst/>
          </a:prstGeom>
        </p:spPr>
        <p:txBody>
          <a:bodyPr anchorCtr="0" anchor="ctr" bIns="91425" lIns="91425" spcFirstLastPara="1" rIns="91425" wrap="square" tIns="91425">
            <a:noAutofit/>
          </a:bodyPr>
          <a:lstStyle/>
          <a:p>
            <a:pPr indent="0" lvl="0" marL="0" rtl="0" algn="just">
              <a:spcBef>
                <a:spcPts val="0"/>
              </a:spcBef>
              <a:spcAft>
                <a:spcPts val="0"/>
              </a:spcAft>
              <a:buSzPts val="990"/>
              <a:buNone/>
            </a:pPr>
            <a:r>
              <a:rPr lang="en" sz="3080"/>
              <a:t>Most appropriate </a:t>
            </a:r>
            <a:r>
              <a:rPr lang="en" sz="3080"/>
              <a:t>Mortgage in project finance-equitable </a:t>
            </a:r>
            <a:r>
              <a:rPr lang="en" sz="3080"/>
              <a:t>mortgage.</a:t>
            </a:r>
            <a:r>
              <a:rPr lang="en" sz="3080"/>
              <a:t>  </a:t>
            </a:r>
            <a:endParaRPr sz="3080"/>
          </a:p>
          <a:p>
            <a:pPr indent="0" lvl="0" marL="0" rtl="0" algn="just">
              <a:spcBef>
                <a:spcPts val="0"/>
              </a:spcBef>
              <a:spcAft>
                <a:spcPts val="0"/>
              </a:spcAft>
              <a:buSzPts val="990"/>
              <a:buNone/>
            </a:pPr>
            <a:r>
              <a:rPr lang="en" sz="3080"/>
              <a:t>section 58 read with section 96</a:t>
            </a:r>
            <a:endParaRPr sz="3080"/>
          </a:p>
        </p:txBody>
      </p:sp>
      <p:sp>
        <p:nvSpPr>
          <p:cNvPr id="849" name="Google Shape;849;p101"/>
          <p:cNvSpPr txBox="1"/>
          <p:nvPr>
            <p:ph idx="2" type="body"/>
          </p:nvPr>
        </p:nvSpPr>
        <p:spPr>
          <a:xfrm>
            <a:off x="4114800" y="0"/>
            <a:ext cx="4814400" cy="5143500"/>
          </a:xfrm>
          <a:prstGeom prst="rect">
            <a:avLst/>
          </a:prstGeom>
        </p:spPr>
        <p:txBody>
          <a:bodyPr anchorCtr="0" anchor="ctr" bIns="91425" lIns="91425" spcFirstLastPara="1" rIns="91425" wrap="square" tIns="91425">
            <a:noAutofit/>
          </a:bodyPr>
          <a:lstStyle/>
          <a:p>
            <a:pPr indent="-336550" lvl="0" marL="457200" rtl="0" algn="just">
              <a:spcBef>
                <a:spcPts val="0"/>
              </a:spcBef>
              <a:spcAft>
                <a:spcPts val="0"/>
              </a:spcAft>
              <a:buSzPts val="1700"/>
              <a:buFont typeface="Comic Sans MS"/>
              <a:buChar char="●"/>
            </a:pPr>
            <a:r>
              <a:rPr lang="en" sz="1700">
                <a:solidFill>
                  <a:srgbClr val="202124"/>
                </a:solidFill>
                <a:highlight>
                  <a:srgbClr val="FFFFFF"/>
                </a:highlight>
                <a:latin typeface="Comic Sans MS"/>
                <a:ea typeface="Comic Sans MS"/>
                <a:cs typeface="Comic Sans MS"/>
                <a:sym typeface="Comic Sans MS"/>
              </a:rPr>
              <a:t>Deposit of title deed with mortgage</a:t>
            </a:r>
            <a:endParaRPr sz="1700">
              <a:solidFill>
                <a:srgbClr val="202124"/>
              </a:solidFill>
              <a:highlight>
                <a:srgbClr val="FFFFFF"/>
              </a:highlight>
              <a:latin typeface="Comic Sans MS"/>
              <a:ea typeface="Comic Sans MS"/>
              <a:cs typeface="Comic Sans MS"/>
              <a:sym typeface="Comic Sans MS"/>
            </a:endParaRPr>
          </a:p>
          <a:p>
            <a:pPr indent="-336550" lvl="0" marL="457200" rtl="0" algn="just">
              <a:spcBef>
                <a:spcPts val="0"/>
              </a:spcBef>
              <a:spcAft>
                <a:spcPts val="0"/>
              </a:spcAft>
              <a:buClr>
                <a:srgbClr val="202124"/>
              </a:buClr>
              <a:buSzPts val="1700"/>
              <a:buFont typeface="Comic Sans MS"/>
              <a:buChar char="●"/>
            </a:pPr>
            <a:r>
              <a:rPr lang="en" sz="1700">
                <a:solidFill>
                  <a:srgbClr val="202124"/>
                </a:solidFill>
                <a:highlight>
                  <a:srgbClr val="FFFFFF"/>
                </a:highlight>
                <a:latin typeface="Comic Sans MS"/>
                <a:ea typeface="Comic Sans MS"/>
                <a:cs typeface="Comic Sans MS"/>
                <a:sym typeface="Comic Sans MS"/>
              </a:rPr>
              <a:t>Existence</a:t>
            </a:r>
            <a:r>
              <a:rPr lang="en" sz="1700">
                <a:solidFill>
                  <a:srgbClr val="202124"/>
                </a:solidFill>
                <a:highlight>
                  <a:srgbClr val="FFFFFF"/>
                </a:highlight>
                <a:latin typeface="Comic Sans MS"/>
                <a:ea typeface="Comic Sans MS"/>
                <a:cs typeface="Comic Sans MS"/>
                <a:sym typeface="Comic Sans MS"/>
              </a:rPr>
              <a:t> of debt</a:t>
            </a:r>
            <a:endParaRPr sz="1700">
              <a:solidFill>
                <a:srgbClr val="202124"/>
              </a:solidFill>
              <a:highlight>
                <a:srgbClr val="FFFFFF"/>
              </a:highlight>
              <a:latin typeface="Comic Sans MS"/>
              <a:ea typeface="Comic Sans MS"/>
              <a:cs typeface="Comic Sans MS"/>
              <a:sym typeface="Comic Sans MS"/>
            </a:endParaRPr>
          </a:p>
          <a:p>
            <a:pPr indent="-336550" lvl="0" marL="457200" rtl="0" algn="just">
              <a:spcBef>
                <a:spcPts val="0"/>
              </a:spcBef>
              <a:spcAft>
                <a:spcPts val="0"/>
              </a:spcAft>
              <a:buClr>
                <a:srgbClr val="202124"/>
              </a:buClr>
              <a:buSzPts val="1700"/>
              <a:buFont typeface="Comic Sans MS"/>
              <a:buChar char="●"/>
            </a:pPr>
            <a:r>
              <a:rPr lang="en" sz="1700">
                <a:solidFill>
                  <a:srgbClr val="202124"/>
                </a:solidFill>
                <a:highlight>
                  <a:srgbClr val="FFFFFF"/>
                </a:highlight>
                <a:latin typeface="Comic Sans MS"/>
                <a:ea typeface="Comic Sans MS"/>
                <a:cs typeface="Comic Sans MS"/>
                <a:sym typeface="Comic Sans MS"/>
              </a:rPr>
              <a:t>Available only in specified cities- earlier only in presidency town but now available i</a:t>
            </a:r>
            <a:r>
              <a:rPr lang="en" sz="1700">
                <a:solidFill>
                  <a:srgbClr val="202124"/>
                </a:solidFill>
                <a:highlight>
                  <a:srgbClr val="FFFFFF"/>
                </a:highlight>
                <a:latin typeface="Comic Sans MS"/>
                <a:ea typeface="Comic Sans MS"/>
                <a:cs typeface="Comic Sans MS"/>
                <a:sym typeface="Comic Sans MS"/>
              </a:rPr>
              <a:t>n other</a:t>
            </a:r>
            <a:r>
              <a:rPr lang="en" sz="1700">
                <a:solidFill>
                  <a:srgbClr val="202124"/>
                </a:solidFill>
                <a:highlight>
                  <a:srgbClr val="FFFFFF"/>
                </a:highlight>
                <a:latin typeface="Comic Sans MS"/>
                <a:ea typeface="Comic Sans MS"/>
                <a:cs typeface="Comic Sans MS"/>
                <a:sym typeface="Comic Sans MS"/>
              </a:rPr>
              <a:t> cities also such as delhi,kanpur, allahabad, </a:t>
            </a:r>
            <a:r>
              <a:rPr lang="en" sz="1700">
                <a:solidFill>
                  <a:srgbClr val="202124"/>
                </a:solidFill>
                <a:highlight>
                  <a:srgbClr val="FFFFFF"/>
                </a:highlight>
                <a:latin typeface="Comic Sans MS"/>
                <a:ea typeface="Comic Sans MS"/>
                <a:cs typeface="Comic Sans MS"/>
                <a:sym typeface="Comic Sans MS"/>
              </a:rPr>
              <a:t>lucknow</a:t>
            </a:r>
            <a:r>
              <a:rPr lang="en" sz="1700">
                <a:solidFill>
                  <a:srgbClr val="202124"/>
                </a:solidFill>
                <a:highlight>
                  <a:srgbClr val="FFFFFF"/>
                </a:highlight>
                <a:latin typeface="Comic Sans MS"/>
                <a:ea typeface="Comic Sans MS"/>
                <a:cs typeface="Comic Sans MS"/>
                <a:sym typeface="Comic Sans MS"/>
              </a:rPr>
              <a:t>, </a:t>
            </a:r>
            <a:r>
              <a:rPr lang="en" sz="1700">
                <a:solidFill>
                  <a:srgbClr val="202124"/>
                </a:solidFill>
                <a:highlight>
                  <a:srgbClr val="FFFFFF"/>
                </a:highlight>
                <a:latin typeface="Comic Sans MS"/>
                <a:ea typeface="Comic Sans MS"/>
                <a:cs typeface="Comic Sans MS"/>
                <a:sym typeface="Comic Sans MS"/>
              </a:rPr>
              <a:t>coimbatore</a:t>
            </a:r>
            <a:r>
              <a:rPr lang="en" sz="1700">
                <a:solidFill>
                  <a:srgbClr val="202124"/>
                </a:solidFill>
                <a:highlight>
                  <a:srgbClr val="FFFFFF"/>
                </a:highlight>
                <a:latin typeface="Comic Sans MS"/>
                <a:ea typeface="Comic Sans MS"/>
                <a:cs typeface="Comic Sans MS"/>
                <a:sym typeface="Comic Sans MS"/>
              </a:rPr>
              <a:t>, madurai, bikner, jaipur, B</a:t>
            </a:r>
            <a:r>
              <a:rPr lang="en" sz="1700">
                <a:solidFill>
                  <a:srgbClr val="202124"/>
                </a:solidFill>
                <a:highlight>
                  <a:srgbClr val="FFFFFF"/>
                </a:highlight>
                <a:latin typeface="Comic Sans MS"/>
                <a:ea typeface="Comic Sans MS"/>
                <a:cs typeface="Comic Sans MS"/>
                <a:sym typeface="Comic Sans MS"/>
              </a:rPr>
              <a:t>angalore</a:t>
            </a:r>
            <a:r>
              <a:rPr lang="en" sz="1700">
                <a:solidFill>
                  <a:srgbClr val="202124"/>
                </a:solidFill>
                <a:highlight>
                  <a:srgbClr val="FFFFFF"/>
                </a:highlight>
                <a:latin typeface="Comic Sans MS"/>
                <a:ea typeface="Comic Sans MS"/>
                <a:cs typeface="Comic Sans MS"/>
                <a:sym typeface="Comic Sans MS"/>
              </a:rPr>
              <a:t>/Manglore, Mysore, ahmedabad etc</a:t>
            </a:r>
            <a:endParaRPr sz="1700">
              <a:solidFill>
                <a:srgbClr val="202124"/>
              </a:solidFill>
              <a:highlight>
                <a:srgbClr val="FFFFFF"/>
              </a:highlight>
              <a:latin typeface="Comic Sans MS"/>
              <a:ea typeface="Comic Sans MS"/>
              <a:cs typeface="Comic Sans MS"/>
              <a:sym typeface="Comic Sans MS"/>
            </a:endParaRPr>
          </a:p>
          <a:p>
            <a:pPr indent="-336550" lvl="0" marL="457200" rtl="0" algn="just">
              <a:lnSpc>
                <a:spcPct val="100000"/>
              </a:lnSpc>
              <a:spcBef>
                <a:spcPts val="0"/>
              </a:spcBef>
              <a:spcAft>
                <a:spcPts val="0"/>
              </a:spcAft>
              <a:buClr>
                <a:srgbClr val="202124"/>
              </a:buClr>
              <a:buSzPts val="1700"/>
              <a:buFont typeface="Comic Sans MS"/>
              <a:buChar char="●"/>
            </a:pPr>
            <a:r>
              <a:rPr lang="en" sz="1700">
                <a:solidFill>
                  <a:schemeClr val="dk1"/>
                </a:solidFill>
                <a:latin typeface="Comic Sans MS"/>
                <a:ea typeface="Comic Sans MS"/>
                <a:cs typeface="Comic Sans MS"/>
                <a:sym typeface="Comic Sans MS"/>
              </a:rPr>
              <a:t>No need of registry of mortgage deed. Borrower  has personal undertaking to pay.possession of property with borrower only and he is using the property for business purpose. </a:t>
            </a:r>
            <a:endParaRPr sz="1700">
              <a:solidFill>
                <a:schemeClr val="dk1"/>
              </a:solidFill>
              <a:latin typeface="Comic Sans MS"/>
              <a:ea typeface="Comic Sans MS"/>
              <a:cs typeface="Comic Sans MS"/>
              <a:sym typeface="Comic Sans MS"/>
            </a:endParaRPr>
          </a:p>
          <a:p>
            <a:pPr indent="-336550" lvl="0" marL="457200" rtl="0" algn="just">
              <a:lnSpc>
                <a:spcPct val="100000"/>
              </a:lnSpc>
              <a:spcBef>
                <a:spcPts val="0"/>
              </a:spcBef>
              <a:spcAft>
                <a:spcPts val="0"/>
              </a:spcAft>
              <a:buClr>
                <a:schemeClr val="dk1"/>
              </a:buClr>
              <a:buSzPts val="1700"/>
              <a:buFont typeface="Comic Sans MS"/>
              <a:buChar char="●"/>
            </a:pPr>
            <a:r>
              <a:rPr lang="en" sz="1700">
                <a:solidFill>
                  <a:schemeClr val="dk1"/>
                </a:solidFill>
                <a:latin typeface="Comic Sans MS"/>
                <a:ea typeface="Comic Sans MS"/>
                <a:cs typeface="Comic Sans MS"/>
                <a:sym typeface="Comic Sans MS"/>
              </a:rPr>
              <a:t>If equitable mortgage not available other alternative is simple mortgage.</a:t>
            </a:r>
            <a:endParaRPr>
              <a:solidFill>
                <a:srgbClr val="202124"/>
              </a:solidFill>
              <a:highlight>
                <a:srgbClr val="FFFFFF"/>
              </a:highlight>
              <a:latin typeface="Comic Sans MS"/>
              <a:ea typeface="Comic Sans MS"/>
              <a:cs typeface="Comic Sans MS"/>
              <a:sym typeface="Comic Sans MS"/>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3" name="Shape 853"/>
        <p:cNvGrpSpPr/>
        <p:nvPr/>
      </p:nvGrpSpPr>
      <p:grpSpPr>
        <a:xfrm>
          <a:off x="0" y="0"/>
          <a:ext cx="0" cy="0"/>
          <a:chOff x="0" y="0"/>
          <a:chExt cx="0" cy="0"/>
        </a:xfrm>
      </p:grpSpPr>
      <p:sp>
        <p:nvSpPr>
          <p:cNvPr id="854" name="Google Shape;854;p10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JOINT VENTURE</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8" name="Shape 858"/>
        <p:cNvGrpSpPr/>
        <p:nvPr/>
      </p:nvGrpSpPr>
      <p:grpSpPr>
        <a:xfrm>
          <a:off x="0" y="0"/>
          <a:ext cx="0" cy="0"/>
          <a:chOff x="0" y="0"/>
          <a:chExt cx="0" cy="0"/>
        </a:xfrm>
      </p:grpSpPr>
      <p:sp>
        <p:nvSpPr>
          <p:cNvPr id="859" name="Google Shape;859;p103"/>
          <p:cNvSpPr txBox="1"/>
          <p:nvPr>
            <p:ph type="ctrTitle"/>
          </p:nvPr>
        </p:nvSpPr>
        <p:spPr>
          <a:xfrm>
            <a:off x="323525" y="521325"/>
            <a:ext cx="3464700" cy="1339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Important clauses in JV</a:t>
            </a:r>
            <a:endParaRPr/>
          </a:p>
        </p:txBody>
      </p:sp>
      <p:pic>
        <p:nvPicPr>
          <p:cNvPr id="860" name="Google Shape;860;p103"/>
          <p:cNvPicPr preferRelativeResize="0"/>
          <p:nvPr/>
        </p:nvPicPr>
        <p:blipFill rotWithShape="1">
          <a:blip r:embed="rId3">
            <a:alphaModFix/>
          </a:blip>
          <a:srcRect b="0" l="13841" r="13841"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104"/>
          <p:cNvSpPr txBox="1"/>
          <p:nvPr>
            <p:ph type="title"/>
          </p:nvPr>
        </p:nvSpPr>
        <p:spPr>
          <a:xfrm>
            <a:off x="284100" y="307975"/>
            <a:ext cx="2479800" cy="426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Purpose </a:t>
            </a:r>
            <a:endParaRPr/>
          </a:p>
          <a:p>
            <a:pPr indent="0" lvl="0" marL="0" rtl="0" algn="l">
              <a:spcBef>
                <a:spcPts val="0"/>
              </a:spcBef>
              <a:spcAft>
                <a:spcPts val="0"/>
              </a:spcAft>
              <a:buNone/>
            </a:pPr>
            <a:r>
              <a:rPr lang="en"/>
              <a:t>&amp; scope</a:t>
            </a:r>
            <a:endParaRPr/>
          </a:p>
          <a:p>
            <a:pPr indent="0" lvl="0" marL="0" rtl="0" algn="l">
              <a:spcBef>
                <a:spcPts val="0"/>
              </a:spcBef>
              <a:spcAft>
                <a:spcPts val="0"/>
              </a:spcAft>
              <a:buNone/>
            </a:pPr>
            <a:r>
              <a:t/>
            </a:r>
            <a:endParaRPr/>
          </a:p>
        </p:txBody>
      </p:sp>
      <p:sp>
        <p:nvSpPr>
          <p:cNvPr id="866" name="Google Shape;866;p104"/>
          <p:cNvSpPr txBox="1"/>
          <p:nvPr>
            <p:ph idx="1" type="body"/>
          </p:nvPr>
        </p:nvSpPr>
        <p:spPr>
          <a:xfrm>
            <a:off x="3381100" y="307975"/>
            <a:ext cx="5451300" cy="42687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Effective date- DOE/date of last signature/any other date</a:t>
            </a:r>
            <a:endParaRPr/>
          </a:p>
          <a:p>
            <a:pPr indent="-342900" lvl="0" marL="457200" rtl="0" algn="l">
              <a:spcBef>
                <a:spcPts val="0"/>
              </a:spcBef>
              <a:spcAft>
                <a:spcPts val="0"/>
              </a:spcAft>
              <a:buSzPts val="1800"/>
              <a:buChar char="➢"/>
            </a:pPr>
            <a:r>
              <a:rPr lang="en"/>
              <a:t>Applicable laws </a:t>
            </a:r>
            <a:endParaRPr/>
          </a:p>
          <a:p>
            <a:pPr indent="-342900" lvl="0" marL="457200" rtl="0" algn="l">
              <a:spcBef>
                <a:spcPts val="0"/>
              </a:spcBef>
              <a:spcAft>
                <a:spcPts val="0"/>
              </a:spcAft>
              <a:buSzPts val="1800"/>
              <a:buChar char="➢"/>
            </a:pPr>
            <a:r>
              <a:rPr lang="en"/>
              <a:t>Compliances with applicable laws</a:t>
            </a:r>
            <a:endParaRPr/>
          </a:p>
          <a:p>
            <a:pPr indent="-342900" lvl="0" marL="457200" rtl="0" algn="l">
              <a:spcBef>
                <a:spcPts val="0"/>
              </a:spcBef>
              <a:spcAft>
                <a:spcPts val="0"/>
              </a:spcAft>
              <a:buSzPts val="1800"/>
              <a:buChar char="➢"/>
            </a:pPr>
            <a:r>
              <a:rPr lang="en"/>
              <a:t>Compliances with agreement- JV company to comply with terms of JV. parties shall act as shareholders and vote.</a:t>
            </a:r>
            <a:endParaRPr/>
          </a:p>
          <a:p>
            <a:pPr indent="-342900" lvl="0" marL="457200" rtl="0" algn="l">
              <a:spcBef>
                <a:spcPts val="0"/>
              </a:spcBef>
              <a:spcAft>
                <a:spcPts val="0"/>
              </a:spcAft>
              <a:buSzPts val="1800"/>
              <a:buChar char="➢"/>
            </a:pPr>
            <a:r>
              <a:rPr lang="en"/>
              <a:t>Nominee director of co venturer shall participate in board meeting</a:t>
            </a:r>
            <a:endParaRPr/>
          </a:p>
          <a:p>
            <a:pPr indent="-342900" lvl="0" marL="457200" rtl="0" algn="l">
              <a:spcBef>
                <a:spcPts val="0"/>
              </a:spcBef>
              <a:spcAft>
                <a:spcPts val="0"/>
              </a:spcAft>
              <a:buSzPts val="1800"/>
              <a:buChar char="➢"/>
            </a:pPr>
            <a:r>
              <a:rPr lang="en"/>
              <a:t>Covenant of parties</a:t>
            </a:r>
            <a:endParaRPr/>
          </a:p>
          <a:p>
            <a:pPr indent="0" lvl="0" marL="0" rtl="0" algn="l">
              <a:spcBef>
                <a:spcPts val="1600"/>
              </a:spcBef>
              <a:spcAft>
                <a:spcPts val="1600"/>
              </a:spcAft>
              <a:buNone/>
            </a:pPr>
            <a:r>
              <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p105"/>
          <p:cNvSpPr txBox="1"/>
          <p:nvPr>
            <p:ph type="title"/>
          </p:nvPr>
        </p:nvSpPr>
        <p:spPr>
          <a:xfrm>
            <a:off x="486750" y="1653150"/>
            <a:ext cx="3163200" cy="2062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Condition precedent </a:t>
            </a:r>
            <a:endParaRPr/>
          </a:p>
        </p:txBody>
      </p:sp>
      <p:sp>
        <p:nvSpPr>
          <p:cNvPr id="872" name="Google Shape;872;p105"/>
          <p:cNvSpPr txBox="1"/>
          <p:nvPr>
            <p:ph idx="1" type="body"/>
          </p:nvPr>
        </p:nvSpPr>
        <p:spPr>
          <a:xfrm>
            <a:off x="3828775" y="450125"/>
            <a:ext cx="4863000" cy="4115400"/>
          </a:xfrm>
          <a:prstGeom prst="rect">
            <a:avLst/>
          </a:prstGeom>
        </p:spPr>
        <p:txBody>
          <a:bodyPr anchorCtr="0" anchor="ctr" bIns="91425" lIns="91425" spcFirstLastPara="1" rIns="91425" wrap="square" tIns="91425">
            <a:normAutofit/>
          </a:bodyPr>
          <a:lstStyle/>
          <a:p>
            <a:pPr indent="-330200" lvl="0" marL="457200" rtl="0" algn="just">
              <a:lnSpc>
                <a:spcPct val="100000"/>
              </a:lnSpc>
              <a:spcBef>
                <a:spcPts val="0"/>
              </a:spcBef>
              <a:spcAft>
                <a:spcPts val="0"/>
              </a:spcAft>
              <a:buClr>
                <a:schemeClr val="dk1"/>
              </a:buClr>
              <a:buSzPts val="1600"/>
              <a:buChar char="❏"/>
            </a:pPr>
            <a:r>
              <a:rPr lang="en" sz="1600">
                <a:solidFill>
                  <a:schemeClr val="dk1"/>
                </a:solidFill>
              </a:rPr>
              <a:t>obligation of the parties to incorporate JVC And approval by the board of directors and shareholders of the co -venturers For the subscription of shares in JVC</a:t>
            </a:r>
            <a:endParaRPr sz="1600">
              <a:solidFill>
                <a:schemeClr val="dk1"/>
              </a:solidFill>
            </a:endParaRPr>
          </a:p>
          <a:p>
            <a:pPr indent="-330200" lvl="0" marL="457200" rtl="0" algn="just">
              <a:lnSpc>
                <a:spcPct val="100000"/>
              </a:lnSpc>
              <a:spcBef>
                <a:spcPts val="0"/>
              </a:spcBef>
              <a:spcAft>
                <a:spcPts val="0"/>
              </a:spcAft>
              <a:buClr>
                <a:schemeClr val="dk1"/>
              </a:buClr>
              <a:buSzPts val="1600"/>
              <a:buChar char="❏"/>
            </a:pPr>
            <a:r>
              <a:rPr lang="en" sz="1600">
                <a:solidFill>
                  <a:schemeClr val="dk1"/>
                </a:solidFill>
              </a:rPr>
              <a:t>Incorporation of JVC  within certain period</a:t>
            </a:r>
            <a:endParaRPr sz="1600">
              <a:solidFill>
                <a:schemeClr val="dk1"/>
              </a:solidFill>
            </a:endParaRPr>
          </a:p>
          <a:p>
            <a:pPr indent="-330200" lvl="0" marL="457200" rtl="0" algn="just">
              <a:lnSpc>
                <a:spcPct val="100000"/>
              </a:lnSpc>
              <a:spcBef>
                <a:spcPts val="0"/>
              </a:spcBef>
              <a:spcAft>
                <a:spcPts val="0"/>
              </a:spcAft>
              <a:buClr>
                <a:schemeClr val="dk1"/>
              </a:buClr>
              <a:buSzPts val="1600"/>
              <a:buChar char="❏"/>
            </a:pPr>
            <a:r>
              <a:rPr lang="en" sz="1600">
                <a:solidFill>
                  <a:schemeClr val="dk1"/>
                </a:solidFill>
              </a:rPr>
              <a:t>Requisite approval from the government authorities particularly in the case of foreign investment in JVC</a:t>
            </a:r>
            <a:endParaRPr sz="1600">
              <a:solidFill>
                <a:schemeClr val="dk1"/>
              </a:solidFill>
            </a:endParaRPr>
          </a:p>
          <a:p>
            <a:pPr indent="-330200" lvl="0" marL="457200" rtl="0" algn="just">
              <a:lnSpc>
                <a:spcPct val="100000"/>
              </a:lnSpc>
              <a:spcBef>
                <a:spcPts val="0"/>
              </a:spcBef>
              <a:spcAft>
                <a:spcPts val="0"/>
              </a:spcAft>
              <a:buClr>
                <a:schemeClr val="dk1"/>
              </a:buClr>
              <a:buSzPts val="1600"/>
              <a:buChar char="❏"/>
            </a:pPr>
            <a:r>
              <a:rPr lang="en" sz="1600">
                <a:solidFill>
                  <a:schemeClr val="dk1"/>
                </a:solidFill>
              </a:rPr>
              <a:t>Agreement shall be binding unless terminated and no party shall have right to terminate this agreement within certain period</a:t>
            </a:r>
            <a:endParaRPr sz="1600">
              <a:solidFill>
                <a:schemeClr val="dk1"/>
              </a:solidFill>
            </a:endParaRPr>
          </a:p>
          <a:p>
            <a:pPr indent="-330200" lvl="0" marL="457200" rtl="0" algn="just">
              <a:lnSpc>
                <a:spcPct val="100000"/>
              </a:lnSpc>
              <a:spcBef>
                <a:spcPts val="0"/>
              </a:spcBef>
              <a:spcAft>
                <a:spcPts val="0"/>
              </a:spcAft>
              <a:buClr>
                <a:schemeClr val="dk1"/>
              </a:buClr>
              <a:buSzPts val="1600"/>
              <a:buChar char="❏"/>
            </a:pPr>
            <a:r>
              <a:rPr lang="en" sz="1600">
                <a:solidFill>
                  <a:schemeClr val="dk1"/>
                </a:solidFill>
              </a:rPr>
              <a:t>Effect of non satisfaction of condition precedent shall be deemed as JV cease to exist.</a:t>
            </a:r>
            <a:endParaRPr sz="1600">
              <a:solidFill>
                <a:srgbClr val="00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6" name="Shape 876"/>
        <p:cNvGrpSpPr/>
        <p:nvPr/>
      </p:nvGrpSpPr>
      <p:grpSpPr>
        <a:xfrm>
          <a:off x="0" y="0"/>
          <a:ext cx="0" cy="0"/>
          <a:chOff x="0" y="0"/>
          <a:chExt cx="0" cy="0"/>
        </a:xfrm>
      </p:grpSpPr>
      <p:sp>
        <p:nvSpPr>
          <p:cNvPr id="877" name="Google Shape;877;p106"/>
          <p:cNvSpPr txBox="1"/>
          <p:nvPr>
            <p:ph type="title"/>
          </p:nvPr>
        </p:nvSpPr>
        <p:spPr>
          <a:xfrm>
            <a:off x="486750" y="1653150"/>
            <a:ext cx="2594400" cy="2062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b="0" lang="en" sz="2400"/>
              <a:t>Closing of subscription to shares</a:t>
            </a:r>
            <a:endParaRPr b="0" sz="2400"/>
          </a:p>
          <a:p>
            <a:pPr indent="0" lvl="0" marL="0" rtl="0" algn="ctr">
              <a:spcBef>
                <a:spcPts val="0"/>
              </a:spcBef>
              <a:spcAft>
                <a:spcPts val="0"/>
              </a:spcAft>
              <a:buNone/>
            </a:pPr>
            <a:r>
              <a:t/>
            </a:r>
            <a:endParaRPr/>
          </a:p>
        </p:txBody>
      </p:sp>
      <p:sp>
        <p:nvSpPr>
          <p:cNvPr id="878" name="Google Shape;878;p106"/>
          <p:cNvSpPr txBox="1"/>
          <p:nvPr>
            <p:ph idx="1" type="body"/>
          </p:nvPr>
        </p:nvSpPr>
        <p:spPr>
          <a:xfrm>
            <a:off x="3081150" y="450125"/>
            <a:ext cx="5610600" cy="4115400"/>
          </a:xfrm>
          <a:prstGeom prst="rect">
            <a:avLst/>
          </a:prstGeom>
        </p:spPr>
        <p:txBody>
          <a:bodyPr anchorCtr="0" anchor="ctr" bIns="91425" lIns="91425" spcFirstLastPara="1" rIns="91425" wrap="square" tIns="91425">
            <a:noAutofit/>
          </a:bodyPr>
          <a:lstStyle/>
          <a:p>
            <a:pPr indent="-317500" lvl="0" marL="457200" rtl="0" algn="just">
              <a:lnSpc>
                <a:spcPct val="100000"/>
              </a:lnSpc>
              <a:spcBef>
                <a:spcPts val="0"/>
              </a:spcBef>
              <a:spcAft>
                <a:spcPts val="0"/>
              </a:spcAft>
              <a:buClr>
                <a:schemeClr val="dk1"/>
              </a:buClr>
              <a:buSzPts val="1400"/>
              <a:buChar char="❏"/>
            </a:pPr>
            <a:r>
              <a:rPr lang="en" sz="1400">
                <a:solidFill>
                  <a:schemeClr val="dk1"/>
                </a:solidFill>
              </a:rPr>
              <a:t>obligation of the parties to incorporate JVC And approval by the board of directors and shareholders of the co -venturers For the subscription of shares in JVC</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rPr lang="en" sz="1400">
                <a:solidFill>
                  <a:schemeClr val="dk1"/>
                </a:solidFill>
              </a:rPr>
              <a:t>Incorporation of JVC  within certain period</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rPr lang="en" sz="1400">
                <a:solidFill>
                  <a:schemeClr val="dk1"/>
                </a:solidFill>
              </a:rPr>
              <a:t>Requisite approval from the government authorities particularly in the case of foreign investment in JVC</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rPr lang="en" sz="1400">
                <a:solidFill>
                  <a:schemeClr val="dk1"/>
                </a:solidFill>
              </a:rPr>
              <a:t>Agreement shall be binding unless terminated and no party shall have right to terminate this agreement within certain period</a:t>
            </a:r>
            <a:endParaRPr sz="1400">
              <a:solidFill>
                <a:schemeClr val="dk1"/>
              </a:solidFill>
            </a:endParaRPr>
          </a:p>
          <a:p>
            <a:pPr indent="-317500" lvl="0" marL="457200" rtl="0" algn="just">
              <a:lnSpc>
                <a:spcPct val="100000"/>
              </a:lnSpc>
              <a:spcBef>
                <a:spcPts val="0"/>
              </a:spcBef>
              <a:spcAft>
                <a:spcPts val="0"/>
              </a:spcAft>
              <a:buClr>
                <a:schemeClr val="dk1"/>
              </a:buClr>
              <a:buSzPts val="1400"/>
              <a:buChar char="❏"/>
            </a:pPr>
            <a:r>
              <a:rPr lang="en" sz="1400">
                <a:solidFill>
                  <a:schemeClr val="dk1"/>
                </a:solidFill>
              </a:rPr>
              <a:t>Effect of non satisfaction of condition precedent shall be deemed as JV cease to exist.</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Upon satisfaction of condition precedent the party shall proceed to closing</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closing sale occur on the closing date</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co-venturis  shall subscribe for a specified number of shares and shelf for the agreed amount</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JVC shall allot shares to the co-ventures  and necessary formalities like return of allotment etc.</a:t>
            </a:r>
            <a:endParaRPr sz="1400">
              <a:solidFill>
                <a:schemeClr val="dk1"/>
              </a:solidFill>
            </a:endParaRPr>
          </a:p>
          <a:p>
            <a:pPr indent="0" lvl="0" marL="457200" rtl="0" algn="just">
              <a:lnSpc>
                <a:spcPct val="100000"/>
              </a:lnSpc>
              <a:spcBef>
                <a:spcPts val="0"/>
              </a:spcBef>
              <a:spcAft>
                <a:spcPts val="0"/>
              </a:spcAft>
              <a:buNone/>
            </a:pPr>
            <a:r>
              <a:t/>
            </a:r>
            <a:endParaRPr sz="1400">
              <a:solidFill>
                <a:schemeClr val="dk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p107"/>
          <p:cNvSpPr txBox="1"/>
          <p:nvPr>
            <p:ph type="title"/>
          </p:nvPr>
        </p:nvSpPr>
        <p:spPr>
          <a:xfrm>
            <a:off x="486750" y="1653150"/>
            <a:ext cx="2594400" cy="2062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 sz="2400"/>
              <a:t>Additional capital and funds</a:t>
            </a:r>
            <a:endParaRPr b="0" sz="2400"/>
          </a:p>
          <a:p>
            <a:pPr indent="0" lvl="0" marL="0" rtl="0" algn="ctr">
              <a:spcBef>
                <a:spcPts val="0"/>
              </a:spcBef>
              <a:spcAft>
                <a:spcPts val="0"/>
              </a:spcAft>
              <a:buNone/>
            </a:pPr>
            <a:r>
              <a:t/>
            </a:r>
            <a:endParaRPr b="0" sz="2400"/>
          </a:p>
          <a:p>
            <a:pPr indent="0" lvl="0" marL="0" rtl="0" algn="ctr">
              <a:spcBef>
                <a:spcPts val="0"/>
              </a:spcBef>
              <a:spcAft>
                <a:spcPts val="0"/>
              </a:spcAft>
              <a:buNone/>
            </a:pPr>
            <a:r>
              <a:t/>
            </a:r>
            <a:endParaRPr/>
          </a:p>
        </p:txBody>
      </p:sp>
      <p:sp>
        <p:nvSpPr>
          <p:cNvPr id="884" name="Google Shape;884;p107"/>
          <p:cNvSpPr txBox="1"/>
          <p:nvPr>
            <p:ph idx="1" type="body"/>
          </p:nvPr>
        </p:nvSpPr>
        <p:spPr>
          <a:xfrm>
            <a:off x="3081150" y="450125"/>
            <a:ext cx="5610600" cy="4115400"/>
          </a:xfrm>
          <a:prstGeom prst="rect">
            <a:avLst/>
          </a:prstGeom>
        </p:spPr>
        <p:txBody>
          <a:bodyPr anchorCtr="0" anchor="ctr" bIns="91425" lIns="91425" spcFirstLastPara="1" rIns="91425" wrap="square" tIns="91425">
            <a:noAutofit/>
          </a:bodyPr>
          <a:lstStyle/>
          <a:p>
            <a:pPr indent="-317500" lvl="0" marL="457200" rtl="0" algn="l">
              <a:lnSpc>
                <a:spcPct val="100000"/>
              </a:lnSpc>
              <a:spcBef>
                <a:spcPts val="0"/>
              </a:spcBef>
              <a:spcAft>
                <a:spcPts val="0"/>
              </a:spcAft>
              <a:buClr>
                <a:schemeClr val="dk1"/>
              </a:buClr>
              <a:buSzPts val="1400"/>
              <a:buChar char="★"/>
            </a:pPr>
            <a:r>
              <a:rPr lang="en" sz="1400">
                <a:solidFill>
                  <a:schemeClr val="dk1"/>
                </a:solidFill>
              </a:rPr>
              <a:t>Additional shares of same class and rank pari passu shall be issued  to the co-venture</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Venturers are required to Infuse additional capital as and when required and</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 in the case of failure or inability to subscribe to additional shares by a party shall be  contributed by other party but such other party shall be entitled to get the extracts amount  contributed from the other party with or without extra amount within specified period say 2 times /3 times</a:t>
            </a:r>
            <a:endParaRPr sz="1400">
              <a:solidFill>
                <a:schemeClr val="dk1"/>
              </a:solidFill>
            </a:endParaRPr>
          </a:p>
          <a:p>
            <a:pPr indent="-317500" lvl="0" marL="457200" rtl="0" algn="l">
              <a:lnSpc>
                <a:spcPct val="100000"/>
              </a:lnSpc>
              <a:spcBef>
                <a:spcPts val="0"/>
              </a:spcBef>
              <a:spcAft>
                <a:spcPts val="0"/>
              </a:spcAft>
              <a:buClr>
                <a:schemeClr val="dk1"/>
              </a:buClr>
              <a:buSzPts val="1400"/>
              <a:buChar char="★"/>
            </a:pPr>
            <a:r>
              <a:rPr lang="en" sz="1400">
                <a:solidFill>
                  <a:schemeClr val="dk1"/>
                </a:solidFill>
              </a:rPr>
              <a:t>Credit facility  by the   venturers in the equal proportion</a:t>
            </a:r>
            <a:endParaRPr sz="1400">
              <a:solidFill>
                <a:schemeClr val="dk1"/>
              </a:solidFill>
            </a:endParaRPr>
          </a:p>
          <a:p>
            <a:pPr indent="0" lvl="0" marL="457200" rtl="0" algn="l">
              <a:lnSpc>
                <a:spcPct val="100000"/>
              </a:lnSpc>
              <a:spcBef>
                <a:spcPts val="0"/>
              </a:spcBef>
              <a:spcAft>
                <a:spcPts val="0"/>
              </a:spcAft>
              <a:buNone/>
            </a:pPr>
            <a:r>
              <a:t/>
            </a:r>
            <a:endParaRPr sz="1400">
              <a:solidFill>
                <a:schemeClr val="dk1"/>
              </a:solidFill>
            </a:endParaRPr>
          </a:p>
          <a:p>
            <a:pPr indent="0" lvl="0" marL="457200" rtl="0" algn="just">
              <a:lnSpc>
                <a:spcPct val="100000"/>
              </a:lnSpc>
              <a:spcBef>
                <a:spcPts val="0"/>
              </a:spcBef>
              <a:spcAft>
                <a:spcPts val="0"/>
              </a:spcAft>
              <a:buNone/>
            </a:pPr>
            <a:r>
              <a:t/>
            </a:r>
            <a:endParaRPr sz="14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8" name="Shape 558"/>
        <p:cNvGrpSpPr/>
        <p:nvPr/>
      </p:nvGrpSpPr>
      <p:grpSpPr>
        <a:xfrm>
          <a:off x="0" y="0"/>
          <a:ext cx="0" cy="0"/>
          <a:chOff x="0" y="0"/>
          <a:chExt cx="0" cy="0"/>
        </a:xfrm>
      </p:grpSpPr>
      <p:graphicFrame>
        <p:nvGraphicFramePr>
          <p:cNvPr id="559" name="Google Shape;559;p54"/>
          <p:cNvGraphicFramePr/>
          <p:nvPr/>
        </p:nvGraphicFramePr>
        <p:xfrm>
          <a:off x="191125" y="317055"/>
          <a:ext cx="3000000" cy="3000000"/>
        </p:xfrm>
        <a:graphic>
          <a:graphicData uri="http://schemas.openxmlformats.org/drawingml/2006/table">
            <a:tbl>
              <a:tblPr>
                <a:noFill/>
                <a:tableStyleId>{43C5486B-2BE5-42AA-9841-779A07FFEACE}</a:tableStyleId>
              </a:tblPr>
              <a:tblGrid>
                <a:gridCol w="2404575"/>
                <a:gridCol w="1061725"/>
                <a:gridCol w="1733150"/>
                <a:gridCol w="869925"/>
                <a:gridCol w="2596375"/>
              </a:tblGrid>
              <a:tr h="438125">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Key point of consideration</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gridSpan="4">
                  <a:txBody>
                    <a:bodyPr/>
                    <a:lstStyle/>
                    <a:p>
                      <a:pPr indent="0" lvl="0" marL="0" rtl="0" algn="ctr">
                        <a:spcBef>
                          <a:spcPts val="0"/>
                        </a:spcBef>
                        <a:spcAft>
                          <a:spcPts val="0"/>
                        </a:spcAft>
                        <a:buNone/>
                      </a:pPr>
                      <a:r>
                        <a:rPr lang="en"/>
                        <a:t>Various options available to government </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hMerge="1"/>
                <a:tc hMerge="1"/>
                <a:tc hMerge="1"/>
              </a:tr>
              <a:tr h="539300">
                <a:tc>
                  <a:txBody>
                    <a:bodyPr/>
                    <a:lstStyle/>
                    <a:p>
                      <a:pPr indent="0" lvl="0" marL="0" rtl="0" algn="l">
                        <a:spcBef>
                          <a:spcPts val="0"/>
                        </a:spcBef>
                        <a:spcAft>
                          <a:spcPts val="0"/>
                        </a:spcAft>
                        <a:buNone/>
                      </a:pPr>
                      <a:r>
                        <a:rPr b="1" lang="en" sz="1300"/>
                        <a:t>Take decision having maximum weightage/yes</a:t>
                      </a:r>
                      <a:endParaRPr b="1"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100% public</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PPP-</a:t>
                      </a:r>
                      <a:endParaRPr sz="1300"/>
                    </a:p>
                    <a:p>
                      <a:pPr indent="0" lvl="0" marL="0" rtl="0" algn="l">
                        <a:spcBef>
                          <a:spcPts val="0"/>
                        </a:spcBef>
                        <a:spcAft>
                          <a:spcPts val="0"/>
                        </a:spcAft>
                        <a:buNone/>
                      </a:pPr>
                      <a:r>
                        <a:rPr lang="en" sz="1300"/>
                        <a:t>BOT/BOOT</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Private</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300"/>
                        <a:t>Mgt. of contract to PVT player-</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263525">
                <a:tc>
                  <a:txBody>
                    <a:bodyPr/>
                    <a:lstStyle/>
                    <a:p>
                      <a:pPr indent="0" lvl="0" marL="0" rtl="0" algn="l">
                        <a:spcBef>
                          <a:spcPts val="0"/>
                        </a:spcBef>
                        <a:spcAft>
                          <a:spcPts val="0"/>
                        </a:spcAft>
                        <a:buClr>
                          <a:schemeClr val="dk1"/>
                        </a:buClr>
                        <a:buSzPts val="1100"/>
                        <a:buFont typeface="Arial"/>
                        <a:buNone/>
                      </a:pPr>
                      <a:r>
                        <a:rPr lang="en" sz="1300">
                          <a:solidFill>
                            <a:schemeClr val="dk1"/>
                          </a:solidFill>
                        </a:rPr>
                        <a:t>Legal framework availability</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90150">
                <a:tc>
                  <a:txBody>
                    <a:bodyPr/>
                    <a:lstStyle/>
                    <a:p>
                      <a:pPr indent="0" lvl="0" marL="0" rtl="0" algn="l">
                        <a:spcBef>
                          <a:spcPts val="0"/>
                        </a:spcBef>
                        <a:spcAft>
                          <a:spcPts val="0"/>
                        </a:spcAft>
                        <a:buNone/>
                      </a:pPr>
                      <a:r>
                        <a:rPr lang="en" sz="1300"/>
                        <a:t>Political willingness</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582725">
                <a:tc>
                  <a:txBody>
                    <a:bodyPr/>
                    <a:lstStyle/>
                    <a:p>
                      <a:pPr indent="0" lvl="0" marL="0" rtl="0" algn="l">
                        <a:spcBef>
                          <a:spcPts val="0"/>
                        </a:spcBef>
                        <a:spcAft>
                          <a:spcPts val="0"/>
                        </a:spcAft>
                        <a:buNone/>
                      </a:pPr>
                      <a:r>
                        <a:rPr lang="en" sz="1300"/>
                        <a:t>Fiscal space/financial strength of govt.</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582725">
                <a:tc>
                  <a:txBody>
                    <a:bodyPr/>
                    <a:lstStyle/>
                    <a:p>
                      <a:pPr indent="0" lvl="0" marL="0" rtl="0" algn="l">
                        <a:spcBef>
                          <a:spcPts val="0"/>
                        </a:spcBef>
                        <a:spcAft>
                          <a:spcPts val="0"/>
                        </a:spcAft>
                        <a:buNone/>
                      </a:pPr>
                      <a:r>
                        <a:rPr lang="en" sz="1300"/>
                        <a:t>Economic stability- general &amp; particular to project concern</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42925">
                <a:tc>
                  <a:txBody>
                    <a:bodyPr/>
                    <a:lstStyle/>
                    <a:p>
                      <a:pPr indent="0" lvl="0" marL="0" rtl="0" algn="l">
                        <a:spcBef>
                          <a:spcPts val="0"/>
                        </a:spcBef>
                        <a:spcAft>
                          <a:spcPts val="0"/>
                        </a:spcAft>
                        <a:buNone/>
                      </a:pPr>
                      <a:r>
                        <a:rPr lang="en" sz="1300"/>
                        <a:t>Willingness to pay</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366900">
                <a:tc>
                  <a:txBody>
                    <a:bodyPr/>
                    <a:lstStyle/>
                    <a:p>
                      <a:pPr indent="0" lvl="0" marL="0" rtl="0" algn="l">
                        <a:spcBef>
                          <a:spcPts val="0"/>
                        </a:spcBef>
                        <a:spcAft>
                          <a:spcPts val="0"/>
                        </a:spcAft>
                        <a:buNone/>
                      </a:pPr>
                      <a:r>
                        <a:rPr lang="en" sz="1300"/>
                        <a:t>Capability to pay</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26850">
                <a:tc>
                  <a:txBody>
                    <a:bodyPr/>
                    <a:lstStyle/>
                    <a:p>
                      <a:pPr indent="0" lvl="0" marL="0" rtl="0" algn="l">
                        <a:spcBef>
                          <a:spcPts val="0"/>
                        </a:spcBef>
                        <a:spcAft>
                          <a:spcPts val="0"/>
                        </a:spcAft>
                        <a:buNone/>
                      </a:pPr>
                      <a:r>
                        <a:rPr lang="en" sz="1300"/>
                        <a:t>Institutional  capacity</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r h="426875">
                <a:tc>
                  <a:txBody>
                    <a:bodyPr/>
                    <a:lstStyle/>
                    <a:p>
                      <a:pPr indent="0" lvl="0" marL="0" rtl="0" algn="l">
                        <a:spcBef>
                          <a:spcPts val="0"/>
                        </a:spcBef>
                        <a:spcAft>
                          <a:spcPts val="0"/>
                        </a:spcAft>
                        <a:buNone/>
                      </a:pPr>
                      <a:r>
                        <a:rPr lang="en" sz="1300"/>
                        <a:t>Project size</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t/>
                      </a:r>
                      <a:endParaRPr sz="1300"/>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108"/>
          <p:cNvSpPr txBox="1"/>
          <p:nvPr>
            <p:ph type="title"/>
          </p:nvPr>
        </p:nvSpPr>
        <p:spPr>
          <a:xfrm>
            <a:off x="486750" y="1653150"/>
            <a:ext cx="2594400" cy="2062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b="0" lang="en" sz="2400"/>
              <a:t>Management of JVC</a:t>
            </a:r>
            <a:endParaRPr b="0" sz="2400"/>
          </a:p>
          <a:p>
            <a:pPr indent="0" lvl="0" marL="0" rtl="0" algn="ctr">
              <a:spcBef>
                <a:spcPts val="0"/>
              </a:spcBef>
              <a:spcAft>
                <a:spcPts val="0"/>
              </a:spcAft>
              <a:buNone/>
            </a:pPr>
            <a:r>
              <a:t/>
            </a:r>
            <a:endParaRPr/>
          </a:p>
        </p:txBody>
      </p:sp>
      <p:sp>
        <p:nvSpPr>
          <p:cNvPr id="890" name="Google Shape;890;p108"/>
          <p:cNvSpPr txBox="1"/>
          <p:nvPr>
            <p:ph idx="1" type="body"/>
          </p:nvPr>
        </p:nvSpPr>
        <p:spPr>
          <a:xfrm>
            <a:off x="3081150" y="450125"/>
            <a:ext cx="5610600" cy="4115400"/>
          </a:xfrm>
          <a:prstGeom prst="rect">
            <a:avLst/>
          </a:prstGeom>
        </p:spPr>
        <p:txBody>
          <a:bodyPr anchorCtr="0" anchor="ctr" bIns="91425" lIns="91425" spcFirstLastPara="1" rIns="91425" wrap="square" tIns="91425">
            <a:noAutofit/>
          </a:bodyPr>
          <a:lstStyle/>
          <a:p>
            <a:pPr indent="-330200" lvl="0" marL="914400" rtl="0" algn="just">
              <a:lnSpc>
                <a:spcPct val="100000"/>
              </a:lnSpc>
              <a:spcBef>
                <a:spcPts val="0"/>
              </a:spcBef>
              <a:spcAft>
                <a:spcPts val="0"/>
              </a:spcAft>
              <a:buClr>
                <a:schemeClr val="dk1"/>
              </a:buClr>
              <a:buSzPts val="1600"/>
              <a:buChar char="❏"/>
            </a:pPr>
            <a:r>
              <a:rPr lang="en" sz="1600">
                <a:solidFill>
                  <a:schemeClr val="dk1"/>
                </a:solidFill>
              </a:rPr>
              <a:t>Constitution of board of directors consisting of nominee director of the venture in the  board of JVC</a:t>
            </a:r>
            <a:endParaRPr sz="1600">
              <a:solidFill>
                <a:schemeClr val="dk1"/>
              </a:solidFill>
            </a:endParaRPr>
          </a:p>
          <a:p>
            <a:pPr indent="-330200" lvl="0" marL="914400" rtl="0" algn="just">
              <a:lnSpc>
                <a:spcPct val="100000"/>
              </a:lnSpc>
              <a:spcBef>
                <a:spcPts val="0"/>
              </a:spcBef>
              <a:spcAft>
                <a:spcPts val="0"/>
              </a:spcAft>
              <a:buClr>
                <a:schemeClr val="dk1"/>
              </a:buClr>
              <a:buSzPts val="1600"/>
              <a:buChar char="❏"/>
            </a:pPr>
            <a:r>
              <a:rPr lang="en" sz="1600">
                <a:solidFill>
                  <a:schemeClr val="dk1"/>
                </a:solidFill>
              </a:rPr>
              <a:t>Each  venturer   shall have voting right in proportion to the capital infused in the JVC</a:t>
            </a:r>
            <a:endParaRPr sz="1600">
              <a:solidFill>
                <a:schemeClr val="dk1"/>
              </a:solidFill>
            </a:endParaRPr>
          </a:p>
          <a:p>
            <a:pPr indent="-330200" lvl="0" marL="914400" rtl="0" algn="just">
              <a:lnSpc>
                <a:spcPct val="100000"/>
              </a:lnSpc>
              <a:spcBef>
                <a:spcPts val="0"/>
              </a:spcBef>
              <a:spcAft>
                <a:spcPts val="0"/>
              </a:spcAft>
              <a:buClr>
                <a:schemeClr val="dk1"/>
              </a:buClr>
              <a:buSzPts val="1600"/>
              <a:buChar char="❏"/>
            </a:pPr>
            <a:r>
              <a:rPr lang="en" sz="1600">
                <a:solidFill>
                  <a:schemeClr val="dk1"/>
                </a:solidFill>
              </a:rPr>
              <a:t>KMP shall be appointed by the mutual agreement of the venturers</a:t>
            </a:r>
            <a:endParaRPr sz="1600">
              <a:solidFill>
                <a:schemeClr val="dk1"/>
              </a:solidFill>
            </a:endParaRPr>
          </a:p>
          <a:p>
            <a:pPr indent="-330200" lvl="0" marL="914400" rtl="0" algn="just">
              <a:lnSpc>
                <a:spcPct val="100000"/>
              </a:lnSpc>
              <a:spcBef>
                <a:spcPts val="0"/>
              </a:spcBef>
              <a:spcAft>
                <a:spcPts val="0"/>
              </a:spcAft>
              <a:buClr>
                <a:schemeClr val="dk1"/>
              </a:buClr>
              <a:buSzPts val="1600"/>
              <a:buChar char="❏"/>
            </a:pPr>
            <a:r>
              <a:rPr lang="en" sz="1600">
                <a:solidFill>
                  <a:schemeClr val="dk1"/>
                </a:solidFill>
              </a:rPr>
              <a:t>Provisions for replacement of  nominee directors of a venture in JVC in case of any  contingency or casual vacancy or cease to be a director on attending retirement age or termination of employment in the venture company itself. </a:t>
            </a:r>
            <a:endParaRPr sz="1600">
              <a:solidFill>
                <a:schemeClr val="dk1"/>
              </a:solidFill>
            </a:endParaRPr>
          </a:p>
          <a:p>
            <a:pPr indent="-330200" lvl="0" marL="914400" rtl="0" algn="just">
              <a:lnSpc>
                <a:spcPct val="100000"/>
              </a:lnSpc>
              <a:spcBef>
                <a:spcPts val="0"/>
              </a:spcBef>
              <a:spcAft>
                <a:spcPts val="0"/>
              </a:spcAft>
              <a:buClr>
                <a:schemeClr val="dk1"/>
              </a:buClr>
              <a:buSzPts val="1600"/>
              <a:buChar char="❏"/>
            </a:pPr>
            <a:r>
              <a:rPr lang="en" sz="1600">
                <a:solidFill>
                  <a:schemeClr val="dk1"/>
                </a:solidFill>
              </a:rPr>
              <a:t>Provisions for smooth board meeting in JVC  such as provisions of quorum, voting, notice, chairman</a:t>
            </a:r>
            <a:endParaRPr sz="1600">
              <a:solidFill>
                <a:schemeClr val="dk1"/>
              </a:solidFill>
            </a:endParaRPr>
          </a:p>
          <a:p>
            <a:pPr indent="0" lvl="0" marL="914400" rtl="0" algn="just">
              <a:lnSpc>
                <a:spcPct val="100000"/>
              </a:lnSpc>
              <a:spcBef>
                <a:spcPts val="0"/>
              </a:spcBef>
              <a:spcAft>
                <a:spcPts val="0"/>
              </a:spcAft>
              <a:buNone/>
            </a:pPr>
            <a:r>
              <a:rPr lang="en" sz="1600">
                <a:solidFill>
                  <a:schemeClr val="dk1"/>
                </a:solidFill>
              </a:rPr>
              <a:t> </a:t>
            </a:r>
            <a:endParaRPr sz="1600">
              <a:solidFill>
                <a:schemeClr val="dk1"/>
              </a:solidFill>
            </a:endParaRPr>
          </a:p>
          <a:p>
            <a:pPr indent="0" lvl="0" marL="914400" rtl="0" algn="just">
              <a:lnSpc>
                <a:spcPct val="100000"/>
              </a:lnSpc>
              <a:spcBef>
                <a:spcPts val="0"/>
              </a:spcBef>
              <a:spcAft>
                <a:spcPts val="0"/>
              </a:spcAft>
              <a:buNone/>
            </a:pPr>
            <a:r>
              <a:t/>
            </a:r>
            <a:endParaRPr sz="1600">
              <a:solidFill>
                <a:schemeClr val="dk1"/>
              </a:solidFill>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4" name="Shape 894"/>
        <p:cNvGrpSpPr/>
        <p:nvPr/>
      </p:nvGrpSpPr>
      <p:grpSpPr>
        <a:xfrm>
          <a:off x="0" y="0"/>
          <a:ext cx="0" cy="0"/>
          <a:chOff x="0" y="0"/>
          <a:chExt cx="0" cy="0"/>
        </a:xfrm>
      </p:grpSpPr>
      <p:sp>
        <p:nvSpPr>
          <p:cNvPr id="895" name="Google Shape;895;p109"/>
          <p:cNvSpPr txBox="1"/>
          <p:nvPr>
            <p:ph type="ctrTitle"/>
          </p:nvPr>
        </p:nvSpPr>
        <p:spPr>
          <a:xfrm>
            <a:off x="1884750" y="711325"/>
            <a:ext cx="6947700" cy="996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b="0" lang="en"/>
              <a:t>General meeting </a:t>
            </a:r>
            <a:endParaRPr b="0"/>
          </a:p>
          <a:p>
            <a:pPr indent="0" lvl="0" marL="0" rtl="0" algn="l">
              <a:spcBef>
                <a:spcPts val="0"/>
              </a:spcBef>
              <a:spcAft>
                <a:spcPts val="0"/>
              </a:spcAft>
              <a:buNone/>
            </a:pPr>
            <a:r>
              <a:t/>
            </a:r>
            <a:endParaRPr/>
          </a:p>
        </p:txBody>
      </p:sp>
      <p:sp>
        <p:nvSpPr>
          <p:cNvPr id="896" name="Google Shape;896;p109"/>
          <p:cNvSpPr txBox="1"/>
          <p:nvPr>
            <p:ph idx="1" type="body"/>
          </p:nvPr>
        </p:nvSpPr>
        <p:spPr>
          <a:xfrm>
            <a:off x="1884750" y="1505400"/>
            <a:ext cx="6947700" cy="27432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SzPts val="1600"/>
              <a:buChar char="❏"/>
            </a:pPr>
            <a:r>
              <a:rPr lang="en"/>
              <a:t>Annual General Meeting</a:t>
            </a:r>
            <a:endParaRPr/>
          </a:p>
          <a:p>
            <a:pPr indent="-330200" lvl="0" marL="457200" rtl="0" algn="l">
              <a:lnSpc>
                <a:spcPct val="150000"/>
              </a:lnSpc>
              <a:spcBef>
                <a:spcPts val="0"/>
              </a:spcBef>
              <a:spcAft>
                <a:spcPts val="0"/>
              </a:spcAft>
              <a:buSzPts val="1600"/>
              <a:buChar char="❏"/>
            </a:pPr>
            <a:r>
              <a:rPr lang="en"/>
              <a:t>extra ordinary General Meeting</a:t>
            </a:r>
            <a:endParaRPr/>
          </a:p>
          <a:p>
            <a:pPr indent="-330200" lvl="0" marL="457200" rtl="0" algn="l">
              <a:lnSpc>
                <a:spcPct val="150000"/>
              </a:lnSpc>
              <a:spcBef>
                <a:spcPts val="0"/>
              </a:spcBef>
              <a:spcAft>
                <a:spcPts val="0"/>
              </a:spcAft>
              <a:buSzPts val="1600"/>
              <a:buChar char="❏"/>
            </a:pPr>
            <a:r>
              <a:rPr lang="en"/>
              <a:t> provisions for convening of the General Meeting</a:t>
            </a:r>
            <a:endParaRPr/>
          </a:p>
          <a:p>
            <a:pPr indent="-330200" lvl="0" marL="457200" rtl="0" algn="l">
              <a:lnSpc>
                <a:spcPct val="150000"/>
              </a:lnSpc>
              <a:spcBef>
                <a:spcPts val="0"/>
              </a:spcBef>
              <a:spcAft>
                <a:spcPts val="0"/>
              </a:spcAft>
              <a:buSzPts val="1600"/>
              <a:buChar char="❏"/>
            </a:pPr>
            <a:r>
              <a:rPr lang="en"/>
              <a:t> chairman for the General Meeting</a:t>
            </a:r>
            <a:endParaRPr/>
          </a:p>
          <a:p>
            <a:pPr indent="-330200" lvl="0" marL="457200" rtl="0" algn="l">
              <a:lnSpc>
                <a:spcPct val="150000"/>
              </a:lnSpc>
              <a:spcBef>
                <a:spcPts val="0"/>
              </a:spcBef>
              <a:spcAft>
                <a:spcPts val="0"/>
              </a:spcAft>
              <a:buSzPts val="1600"/>
              <a:buChar char="❏"/>
            </a:pPr>
            <a:r>
              <a:rPr lang="en"/>
              <a:t> resolution to be passed  unanimously</a:t>
            </a:r>
            <a:endParaRPr/>
          </a:p>
          <a:p>
            <a:pPr indent="-330200" lvl="0" marL="457200" rtl="0" algn="l">
              <a:lnSpc>
                <a:spcPct val="100000"/>
              </a:lnSpc>
              <a:spcBef>
                <a:spcPts val="0"/>
              </a:spcBef>
              <a:spcAft>
                <a:spcPts val="0"/>
              </a:spcAft>
              <a:buClr>
                <a:schemeClr val="lt1"/>
              </a:buClr>
              <a:buSzPts val="1600"/>
              <a:buChar char="❏"/>
            </a:pPr>
            <a:r>
              <a:rPr lang="en">
                <a:solidFill>
                  <a:schemeClr val="lt1"/>
                </a:solidFill>
              </a:rPr>
              <a:t>How to resolve deadlock</a:t>
            </a:r>
            <a:endParaRPr>
              <a:solidFill>
                <a:schemeClr val="lt1"/>
              </a:solidFill>
            </a:endParaRPr>
          </a:p>
          <a:p>
            <a:pPr indent="0" lvl="0" marL="457200" rtl="0" algn="l">
              <a:lnSpc>
                <a:spcPct val="100000"/>
              </a:lnSpc>
              <a:spcBef>
                <a:spcPts val="0"/>
              </a:spcBef>
              <a:spcAft>
                <a:spcPts val="0"/>
              </a:spcAft>
              <a:buNone/>
            </a:pPr>
            <a:r>
              <a:t/>
            </a:r>
            <a:endParaRPr>
              <a:solidFill>
                <a:schemeClr val="lt1"/>
              </a:solidFill>
            </a:endParaRPr>
          </a:p>
          <a:p>
            <a:pPr indent="-330200" lvl="0" marL="457200" rtl="0" algn="l">
              <a:lnSpc>
                <a:spcPct val="100000"/>
              </a:lnSpc>
              <a:spcBef>
                <a:spcPts val="0"/>
              </a:spcBef>
              <a:spcAft>
                <a:spcPts val="0"/>
              </a:spcAft>
              <a:buClr>
                <a:schemeClr val="lt1"/>
              </a:buClr>
              <a:buSzPts val="1600"/>
              <a:buChar char="❏"/>
            </a:pPr>
            <a:r>
              <a:rPr lang="en">
                <a:solidFill>
                  <a:schemeClr val="lt1"/>
                </a:solidFill>
              </a:rPr>
              <a:t> negotiations for  removng a deadlock</a:t>
            </a:r>
            <a:endParaRPr>
              <a:solidFill>
                <a:schemeClr val="lt1"/>
              </a:solidFill>
            </a:endParaRPr>
          </a:p>
          <a:p>
            <a:pPr indent="0" lvl="0" marL="457200" rtl="0" algn="l">
              <a:lnSpc>
                <a:spcPct val="150000"/>
              </a:lnSpc>
              <a:spcBef>
                <a:spcPts val="0"/>
              </a:spcBef>
              <a:spcAft>
                <a:spcPts val="0"/>
              </a:spcAft>
              <a:buNone/>
            </a:pPr>
            <a:r>
              <a:t/>
            </a:r>
            <a:endParaRPr>
              <a:solidFill>
                <a:schemeClr val="lt1"/>
              </a:solidFill>
            </a:endParaRPr>
          </a:p>
          <a:p>
            <a:pPr indent="0" lvl="0" marL="1371600" rtl="0" algn="l">
              <a:lnSpc>
                <a:spcPct val="150000"/>
              </a:lnSpc>
              <a:spcBef>
                <a:spcPts val="1600"/>
              </a:spcBef>
              <a:spcAft>
                <a:spcPts val="1600"/>
              </a:spcAft>
              <a:buNone/>
            </a:pPr>
            <a:r>
              <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0" name="Shape 900"/>
        <p:cNvGrpSpPr/>
        <p:nvPr/>
      </p:nvGrpSpPr>
      <p:grpSpPr>
        <a:xfrm>
          <a:off x="0" y="0"/>
          <a:ext cx="0" cy="0"/>
          <a:chOff x="0" y="0"/>
          <a:chExt cx="0" cy="0"/>
        </a:xfrm>
      </p:grpSpPr>
      <p:sp>
        <p:nvSpPr>
          <p:cNvPr id="901" name="Google Shape;901;p110"/>
          <p:cNvSpPr txBox="1"/>
          <p:nvPr>
            <p:ph type="title"/>
          </p:nvPr>
        </p:nvSpPr>
        <p:spPr>
          <a:xfrm>
            <a:off x="232550" y="609450"/>
            <a:ext cx="6355200" cy="8778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0" lang="en" sz="3300"/>
              <a:t>Share transfer </a:t>
            </a:r>
            <a:endParaRPr sz="3300"/>
          </a:p>
        </p:txBody>
      </p:sp>
      <p:sp>
        <p:nvSpPr>
          <p:cNvPr id="902" name="Google Shape;902;p110"/>
          <p:cNvSpPr txBox="1"/>
          <p:nvPr>
            <p:ph idx="1" type="body"/>
          </p:nvPr>
        </p:nvSpPr>
        <p:spPr>
          <a:xfrm>
            <a:off x="308775" y="2286000"/>
            <a:ext cx="2690400" cy="22482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1900"/>
              <a:t>Restriction on share transfer</a:t>
            </a:r>
            <a:endParaRPr sz="1900"/>
          </a:p>
        </p:txBody>
      </p:sp>
      <p:sp>
        <p:nvSpPr>
          <p:cNvPr id="903" name="Google Shape;903;p110"/>
          <p:cNvSpPr txBox="1"/>
          <p:nvPr>
            <p:ph idx="2" type="body"/>
          </p:nvPr>
        </p:nvSpPr>
        <p:spPr>
          <a:xfrm>
            <a:off x="3226538" y="2286000"/>
            <a:ext cx="2690400" cy="22482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1900"/>
              <a:t> right of first refusal</a:t>
            </a:r>
            <a:endParaRPr sz="1900"/>
          </a:p>
        </p:txBody>
      </p:sp>
      <p:sp>
        <p:nvSpPr>
          <p:cNvPr id="904" name="Google Shape;904;p110"/>
          <p:cNvSpPr txBox="1"/>
          <p:nvPr>
            <p:ph idx="3" type="body"/>
          </p:nvPr>
        </p:nvSpPr>
        <p:spPr>
          <a:xfrm>
            <a:off x="6140563" y="2286000"/>
            <a:ext cx="2690400" cy="22482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1900"/>
              <a:t> how to exercise right of first refusal?</a:t>
            </a:r>
            <a:endParaRPr sz="19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8" name="Shape 908"/>
        <p:cNvGrpSpPr/>
        <p:nvPr/>
      </p:nvGrpSpPr>
      <p:grpSpPr>
        <a:xfrm>
          <a:off x="0" y="0"/>
          <a:ext cx="0" cy="0"/>
          <a:chOff x="0" y="0"/>
          <a:chExt cx="0" cy="0"/>
        </a:xfrm>
      </p:grpSpPr>
      <p:sp>
        <p:nvSpPr>
          <p:cNvPr id="909" name="Google Shape;909;p111"/>
          <p:cNvSpPr txBox="1"/>
          <p:nvPr>
            <p:ph type="title"/>
          </p:nvPr>
        </p:nvSpPr>
        <p:spPr>
          <a:xfrm>
            <a:off x="194125" y="302000"/>
            <a:ext cx="7781400" cy="8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300"/>
              <a:t>Business plan and policies of JVC</a:t>
            </a:r>
            <a:endParaRPr sz="3300"/>
          </a:p>
        </p:txBody>
      </p:sp>
      <p:sp>
        <p:nvSpPr>
          <p:cNvPr id="910" name="Google Shape;910;p111"/>
          <p:cNvSpPr txBox="1"/>
          <p:nvPr>
            <p:ph idx="1" type="body"/>
          </p:nvPr>
        </p:nvSpPr>
        <p:spPr>
          <a:xfrm>
            <a:off x="270350" y="2285925"/>
            <a:ext cx="2690400" cy="2248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Business plan and policies of JVC</a:t>
            </a:r>
            <a:endParaRPr sz="1600">
              <a:solidFill>
                <a:schemeClr val="dk1"/>
              </a:solidFill>
            </a:endParaRPr>
          </a:p>
          <a:p>
            <a:pPr indent="0" lvl="0" marL="0" rtl="0" algn="l">
              <a:lnSpc>
                <a:spcPct val="100000"/>
              </a:lnSpc>
              <a:spcBef>
                <a:spcPts val="0"/>
              </a:spcBef>
              <a:spcAft>
                <a:spcPts val="0"/>
              </a:spcAft>
              <a:buNone/>
            </a:pPr>
            <a:r>
              <a:rPr lang="en" sz="1600">
                <a:solidFill>
                  <a:schemeClr val="dk1"/>
                </a:solidFill>
              </a:rPr>
              <a:t> </a:t>
            </a:r>
            <a:endParaRPr sz="1900"/>
          </a:p>
        </p:txBody>
      </p:sp>
      <p:sp>
        <p:nvSpPr>
          <p:cNvPr id="911" name="Google Shape;911;p111"/>
          <p:cNvSpPr txBox="1"/>
          <p:nvPr>
            <p:ph idx="2" type="body"/>
          </p:nvPr>
        </p:nvSpPr>
        <p:spPr>
          <a:xfrm>
            <a:off x="3186238" y="2285925"/>
            <a:ext cx="2690400" cy="2248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Provisions for non compete,</a:t>
            </a:r>
            <a:endParaRPr sz="1900"/>
          </a:p>
        </p:txBody>
      </p:sp>
      <p:sp>
        <p:nvSpPr>
          <p:cNvPr id="912" name="Google Shape;912;p111"/>
          <p:cNvSpPr txBox="1"/>
          <p:nvPr>
            <p:ph idx="3" type="body"/>
          </p:nvPr>
        </p:nvSpPr>
        <p:spPr>
          <a:xfrm>
            <a:off x="6102138" y="2285925"/>
            <a:ext cx="2690400" cy="2248200"/>
          </a:xfrm>
          <a:prstGeom prst="rect">
            <a:avLst/>
          </a:prstGeom>
        </p:spPr>
        <p:txBody>
          <a:bodyPr anchorCtr="0" anchor="t" bIns="91425" lIns="91425" spcFirstLastPara="1" rIns="91425" wrap="square" tIns="91425">
            <a:normAutofit/>
          </a:bodyPr>
          <a:lstStyle/>
          <a:p>
            <a:pPr indent="0" lvl="0" marL="0" rtl="0" algn="l">
              <a:lnSpc>
                <a:spcPct val="100000"/>
              </a:lnSpc>
              <a:spcBef>
                <a:spcPts val="0"/>
              </a:spcBef>
              <a:spcAft>
                <a:spcPts val="0"/>
              </a:spcAft>
              <a:buClr>
                <a:schemeClr val="dk1"/>
              </a:buClr>
              <a:buSzPts val="1100"/>
              <a:buFont typeface="Arial"/>
              <a:buNone/>
            </a:pPr>
            <a:r>
              <a:rPr lang="en" sz="1600">
                <a:solidFill>
                  <a:schemeClr val="dk1"/>
                </a:solidFill>
              </a:rPr>
              <a:t> non solicitation of existing customers of JVC for employee etc</a:t>
            </a:r>
            <a:endParaRPr sz="1600">
              <a:solidFill>
                <a:schemeClr val="dk1"/>
              </a:solidFill>
            </a:endParaRPr>
          </a:p>
          <a:p>
            <a:pPr indent="0" lvl="0" marL="0" rtl="0" algn="l">
              <a:spcBef>
                <a:spcPts val="0"/>
              </a:spcBef>
              <a:spcAft>
                <a:spcPts val="0"/>
              </a:spcAft>
              <a:buClr>
                <a:schemeClr val="dk1"/>
              </a:buClr>
              <a:buSzPts val="1100"/>
              <a:buFont typeface="Arial"/>
              <a:buNone/>
            </a:pPr>
            <a:r>
              <a:t/>
            </a:r>
            <a:endParaRPr sz="1900"/>
          </a:p>
          <a:p>
            <a:pPr indent="0" lvl="0" marL="0" rtl="0" algn="l">
              <a:spcBef>
                <a:spcPts val="1600"/>
              </a:spcBef>
              <a:spcAft>
                <a:spcPts val="1600"/>
              </a:spcAft>
              <a:buNone/>
            </a:pPr>
            <a:r>
              <a:t/>
            </a:r>
            <a:endParaRPr sz="1900"/>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2"/>
          <p:cNvSpPr txBox="1"/>
          <p:nvPr>
            <p:ph type="title"/>
          </p:nvPr>
        </p:nvSpPr>
        <p:spPr>
          <a:xfrm>
            <a:off x="265500" y="1233175"/>
            <a:ext cx="4045200" cy="14823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n" sz="2200"/>
              <a:t>Accounts and Audit</a:t>
            </a:r>
            <a:endParaRPr sz="5300"/>
          </a:p>
        </p:txBody>
      </p:sp>
      <p:sp>
        <p:nvSpPr>
          <p:cNvPr id="918" name="Google Shape;918;p112"/>
          <p:cNvSpPr txBox="1"/>
          <p:nvPr>
            <p:ph idx="2" type="body"/>
          </p:nvPr>
        </p:nvSpPr>
        <p:spPr>
          <a:xfrm>
            <a:off x="4645850" y="125825"/>
            <a:ext cx="4354200" cy="4293300"/>
          </a:xfrm>
          <a:prstGeom prst="rect">
            <a:avLst/>
          </a:prstGeom>
        </p:spPr>
        <p:txBody>
          <a:bodyPr anchorCtr="0" anchor="ctr" bIns="91425" lIns="91425" spcFirstLastPara="1" rIns="91425" wrap="square" tIns="91425">
            <a:normAutofit/>
          </a:bodyPr>
          <a:lstStyle/>
          <a:p>
            <a:pPr indent="-342900" lvl="0" marL="457200" rtl="0" algn="l">
              <a:lnSpc>
                <a:spcPct val="150000"/>
              </a:lnSpc>
              <a:spcBef>
                <a:spcPts val="0"/>
              </a:spcBef>
              <a:spcAft>
                <a:spcPts val="0"/>
              </a:spcAft>
              <a:buClr>
                <a:schemeClr val="dk1"/>
              </a:buClr>
              <a:buSzPts val="1800"/>
              <a:buChar char="❏"/>
            </a:pPr>
            <a:r>
              <a:rPr lang="en">
                <a:solidFill>
                  <a:schemeClr val="dk1"/>
                </a:solidFill>
              </a:rPr>
              <a:t>Financial year</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 Book records and reports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 maintenance of accounts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 Audit and auditors</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 annual budget and business plan</a:t>
            </a:r>
            <a:endParaRPr>
              <a:solidFill>
                <a:schemeClr val="dk1"/>
              </a:solidFill>
            </a:endParaRPr>
          </a:p>
          <a:p>
            <a:pPr indent="-342900" lvl="0" marL="457200" rtl="0" algn="l">
              <a:lnSpc>
                <a:spcPct val="150000"/>
              </a:lnSpc>
              <a:spcBef>
                <a:spcPts val="0"/>
              </a:spcBef>
              <a:spcAft>
                <a:spcPts val="0"/>
              </a:spcAft>
              <a:buClr>
                <a:schemeClr val="dk1"/>
              </a:buClr>
              <a:buSzPts val="1800"/>
              <a:buChar char="❏"/>
            </a:pPr>
            <a:r>
              <a:rPr lang="en">
                <a:solidFill>
                  <a:schemeClr val="dk1"/>
                </a:solidFill>
              </a:rPr>
              <a:t> dividend</a:t>
            </a:r>
            <a:endParaRPr sz="2500"/>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13"/>
          <p:cNvSpPr txBox="1"/>
          <p:nvPr>
            <p:ph type="title"/>
          </p:nvPr>
        </p:nvSpPr>
        <p:spPr>
          <a:xfrm>
            <a:off x="311700" y="751700"/>
            <a:ext cx="6721500" cy="10074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Representation,warranty &amp; indemnity</a:t>
            </a:r>
            <a:endParaRPr/>
          </a:p>
          <a:p>
            <a:pPr indent="0" lvl="0" marL="0" rtl="0" algn="l">
              <a:spcBef>
                <a:spcPts val="0"/>
              </a:spcBef>
              <a:spcAft>
                <a:spcPts val="0"/>
              </a:spcAft>
              <a:buNone/>
            </a:pPr>
            <a:r>
              <a:t/>
            </a:r>
            <a:endParaRPr/>
          </a:p>
        </p:txBody>
      </p:sp>
      <p:sp>
        <p:nvSpPr>
          <p:cNvPr id="924" name="Google Shape;924;p113"/>
          <p:cNvSpPr txBox="1"/>
          <p:nvPr>
            <p:ph idx="1" type="body"/>
          </p:nvPr>
        </p:nvSpPr>
        <p:spPr>
          <a:xfrm>
            <a:off x="311700" y="2069750"/>
            <a:ext cx="8520600" cy="2499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Representation and warranty by one party to  other party </a:t>
            </a:r>
            <a:endParaRPr/>
          </a:p>
          <a:p>
            <a:pPr indent="-342900" lvl="0" marL="457200" rtl="0" algn="l">
              <a:spcBef>
                <a:spcPts val="0"/>
              </a:spcBef>
              <a:spcAft>
                <a:spcPts val="0"/>
              </a:spcAft>
              <a:buSzPts val="1800"/>
              <a:buChar char="❏"/>
            </a:pPr>
            <a:r>
              <a:rPr lang="en"/>
              <a:t> indemnification by one  party to other  for or any loss or damage liabilities for cost or expenses as a result of Miss representation or breach or default of other party</a:t>
            </a:r>
            <a:endParaRPr/>
          </a:p>
          <a:p>
            <a:pPr indent="0" lvl="0" marL="457200" rtl="0" algn="l">
              <a:spcBef>
                <a:spcPts val="1600"/>
              </a:spcBef>
              <a:spcAft>
                <a:spcPts val="160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8" name="Shape 928"/>
        <p:cNvGrpSpPr/>
        <p:nvPr/>
      </p:nvGrpSpPr>
      <p:grpSpPr>
        <a:xfrm>
          <a:off x="0" y="0"/>
          <a:ext cx="0" cy="0"/>
          <a:chOff x="0" y="0"/>
          <a:chExt cx="0" cy="0"/>
        </a:xfrm>
      </p:grpSpPr>
      <p:sp>
        <p:nvSpPr>
          <p:cNvPr id="929" name="Google Shape;929;p114"/>
          <p:cNvSpPr txBox="1"/>
          <p:nvPr>
            <p:ph type="title"/>
          </p:nvPr>
        </p:nvSpPr>
        <p:spPr>
          <a:xfrm>
            <a:off x="265500" y="316700"/>
            <a:ext cx="3163500" cy="260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Termination and dissolution</a:t>
            </a:r>
            <a:endParaRPr/>
          </a:p>
          <a:p>
            <a:pPr indent="0" lvl="0" marL="0" rtl="0" algn="l">
              <a:spcBef>
                <a:spcPts val="0"/>
              </a:spcBef>
              <a:spcAft>
                <a:spcPts val="0"/>
              </a:spcAft>
              <a:buNone/>
            </a:pPr>
            <a:r>
              <a:t/>
            </a:r>
            <a:endParaRPr/>
          </a:p>
        </p:txBody>
      </p:sp>
      <p:sp>
        <p:nvSpPr>
          <p:cNvPr id="930" name="Google Shape;930;p114"/>
          <p:cNvSpPr txBox="1"/>
          <p:nvPr>
            <p:ph idx="1" type="body"/>
          </p:nvPr>
        </p:nvSpPr>
        <p:spPr>
          <a:xfrm>
            <a:off x="4283675" y="316700"/>
            <a:ext cx="4407300" cy="38340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0"/>
              </a:spcBef>
              <a:spcAft>
                <a:spcPts val="0"/>
              </a:spcAft>
              <a:buSzPts val="1800"/>
              <a:buChar char="❏"/>
            </a:pPr>
            <a:r>
              <a:rPr lang="en"/>
              <a:t>Termination on account of default by a party</a:t>
            </a:r>
            <a:endParaRPr/>
          </a:p>
          <a:p>
            <a:pPr indent="-342900" lvl="0" marL="457200" rtl="0" algn="l">
              <a:lnSpc>
                <a:spcPct val="200000"/>
              </a:lnSpc>
              <a:spcBef>
                <a:spcPts val="0"/>
              </a:spcBef>
              <a:spcAft>
                <a:spcPts val="0"/>
              </a:spcAft>
              <a:buSzPts val="1800"/>
              <a:buChar char="❏"/>
            </a:pPr>
            <a:r>
              <a:rPr lang="en"/>
              <a:t> termination with dissolution of JVC</a:t>
            </a:r>
            <a:endParaRPr/>
          </a:p>
          <a:p>
            <a:pPr indent="-342900" lvl="0" marL="457200" rtl="0" algn="l">
              <a:lnSpc>
                <a:spcPct val="200000"/>
              </a:lnSpc>
              <a:spcBef>
                <a:spcPts val="0"/>
              </a:spcBef>
              <a:spcAft>
                <a:spcPts val="0"/>
              </a:spcAft>
              <a:buSzPts val="1800"/>
              <a:buChar char="❏"/>
            </a:pPr>
            <a:r>
              <a:rPr lang="en"/>
              <a:t> effect of termination</a:t>
            </a:r>
            <a:endParaRPr/>
          </a:p>
          <a:p>
            <a:pPr indent="-342900" lvl="0" marL="457200" rtl="0" algn="l">
              <a:lnSpc>
                <a:spcPct val="200000"/>
              </a:lnSpc>
              <a:spcBef>
                <a:spcPts val="0"/>
              </a:spcBef>
              <a:spcAft>
                <a:spcPts val="0"/>
              </a:spcAft>
              <a:buSzPts val="1800"/>
              <a:buChar char="❏"/>
            </a:pPr>
            <a:r>
              <a:rPr lang="en"/>
              <a:t> effect of termination on outstanding on going business</a:t>
            </a:r>
            <a:endParaRPr/>
          </a:p>
          <a:p>
            <a:pPr indent="0" lvl="0" marL="457200" rtl="0" algn="l">
              <a:lnSpc>
                <a:spcPct val="200000"/>
              </a:lnSpc>
              <a:spcBef>
                <a:spcPts val="1600"/>
              </a:spcBef>
              <a:spcAft>
                <a:spcPts val="1600"/>
              </a:spcAft>
              <a:buNone/>
            </a:pPr>
            <a:r>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4" name="Shape 934"/>
        <p:cNvGrpSpPr/>
        <p:nvPr/>
      </p:nvGrpSpPr>
      <p:grpSpPr>
        <a:xfrm>
          <a:off x="0" y="0"/>
          <a:ext cx="0" cy="0"/>
          <a:chOff x="0" y="0"/>
          <a:chExt cx="0" cy="0"/>
        </a:xfrm>
      </p:grpSpPr>
      <p:sp>
        <p:nvSpPr>
          <p:cNvPr id="935" name="Google Shape;935;p115"/>
          <p:cNvSpPr txBox="1"/>
          <p:nvPr>
            <p:ph type="title"/>
          </p:nvPr>
        </p:nvSpPr>
        <p:spPr>
          <a:xfrm>
            <a:off x="348300" y="428200"/>
            <a:ext cx="2351400" cy="439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
              <a:t>Termination and dissolution</a:t>
            </a:r>
            <a:endParaRPr/>
          </a:p>
          <a:p>
            <a:pPr indent="0" lvl="0" marL="0" rtl="0" algn="l">
              <a:spcBef>
                <a:spcPts val="0"/>
              </a:spcBef>
              <a:spcAft>
                <a:spcPts val="0"/>
              </a:spcAft>
              <a:buNone/>
            </a:pPr>
            <a:r>
              <a:t/>
            </a:r>
            <a:endParaRPr/>
          </a:p>
        </p:txBody>
      </p:sp>
      <p:sp>
        <p:nvSpPr>
          <p:cNvPr id="936" name="Google Shape;936;p115"/>
          <p:cNvSpPr txBox="1"/>
          <p:nvPr>
            <p:ph idx="1" type="body"/>
          </p:nvPr>
        </p:nvSpPr>
        <p:spPr>
          <a:xfrm>
            <a:off x="3539325" y="593900"/>
            <a:ext cx="5090400" cy="40116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lang="en" sz="1600"/>
              <a:t>Governing laws</a:t>
            </a:r>
            <a:endParaRPr sz="1600"/>
          </a:p>
          <a:p>
            <a:pPr indent="-330200" lvl="0" marL="457200" rtl="0" algn="l">
              <a:spcBef>
                <a:spcPts val="0"/>
              </a:spcBef>
              <a:spcAft>
                <a:spcPts val="0"/>
              </a:spcAft>
              <a:buSzPts val="1600"/>
              <a:buChar char="❏"/>
            </a:pPr>
            <a:r>
              <a:rPr lang="en" sz="1600"/>
              <a:t> dispute resolution mechanism</a:t>
            </a:r>
            <a:endParaRPr sz="1600"/>
          </a:p>
          <a:p>
            <a:pPr indent="-330200" lvl="0" marL="457200" rtl="0" algn="l">
              <a:spcBef>
                <a:spcPts val="0"/>
              </a:spcBef>
              <a:spcAft>
                <a:spcPts val="0"/>
              </a:spcAft>
              <a:buSzPts val="1600"/>
              <a:buChar char="❏"/>
            </a:pPr>
            <a:r>
              <a:rPr lang="en" sz="1600"/>
              <a:t> definition and interpretations</a:t>
            </a:r>
            <a:endParaRPr sz="1600"/>
          </a:p>
          <a:p>
            <a:pPr indent="-330200" lvl="0" marL="457200" rtl="0" algn="l">
              <a:spcBef>
                <a:spcPts val="0"/>
              </a:spcBef>
              <a:spcAft>
                <a:spcPts val="0"/>
              </a:spcAft>
              <a:buSzPts val="1600"/>
              <a:buChar char="❏"/>
            </a:pPr>
            <a:r>
              <a:rPr lang="en" sz="1600"/>
              <a:t> Confidentiality</a:t>
            </a:r>
            <a:endParaRPr sz="1600"/>
          </a:p>
          <a:p>
            <a:pPr indent="-330200" lvl="0" marL="457200" rtl="0" algn="l">
              <a:spcBef>
                <a:spcPts val="0"/>
              </a:spcBef>
              <a:spcAft>
                <a:spcPts val="0"/>
              </a:spcAft>
              <a:buSzPts val="1600"/>
              <a:buChar char="❏"/>
            </a:pPr>
            <a:r>
              <a:rPr lang="en" sz="1600"/>
              <a:t> survival of part of the agreement</a:t>
            </a:r>
            <a:endParaRPr sz="1600"/>
          </a:p>
          <a:p>
            <a:pPr indent="-330200" lvl="0" marL="457200" rtl="0" algn="l">
              <a:spcBef>
                <a:spcPts val="0"/>
              </a:spcBef>
              <a:spcAft>
                <a:spcPts val="0"/>
              </a:spcAft>
              <a:buSzPts val="1600"/>
              <a:buChar char="❏"/>
            </a:pPr>
            <a:r>
              <a:rPr lang="en" sz="1600"/>
              <a:t> Assignment</a:t>
            </a:r>
            <a:endParaRPr sz="1600"/>
          </a:p>
          <a:p>
            <a:pPr indent="-330200" lvl="0" marL="457200" rtl="0" algn="l">
              <a:spcBef>
                <a:spcPts val="0"/>
              </a:spcBef>
              <a:spcAft>
                <a:spcPts val="0"/>
              </a:spcAft>
              <a:buSzPts val="1600"/>
              <a:buChar char="❏"/>
            </a:pPr>
            <a:r>
              <a:rPr lang="en" sz="1600"/>
              <a:t> cost and expenses to be Borne by specific party or both party</a:t>
            </a:r>
            <a:endParaRPr sz="1600"/>
          </a:p>
          <a:p>
            <a:pPr indent="-330200" lvl="0" marL="457200" rtl="0" algn="l">
              <a:spcBef>
                <a:spcPts val="0"/>
              </a:spcBef>
              <a:spcAft>
                <a:spcPts val="0"/>
              </a:spcAft>
              <a:buSzPts val="1600"/>
              <a:buChar char="❏"/>
            </a:pPr>
            <a:r>
              <a:rPr lang="en" sz="1600"/>
              <a:t> no agency by any party</a:t>
            </a:r>
            <a:endParaRPr sz="1600"/>
          </a:p>
          <a:p>
            <a:pPr indent="-330200" lvl="0" marL="457200" rtl="0" algn="l">
              <a:spcBef>
                <a:spcPts val="0"/>
              </a:spcBef>
              <a:spcAft>
                <a:spcPts val="0"/>
              </a:spcAft>
              <a:buSzPts val="1600"/>
              <a:buChar char="❏"/>
            </a:pPr>
            <a:r>
              <a:rPr lang="en" sz="1600"/>
              <a:t> force majeure clause</a:t>
            </a:r>
            <a:endParaRPr sz="1600"/>
          </a:p>
          <a:p>
            <a:pPr indent="-330200" lvl="0" marL="457200" rtl="0" algn="l">
              <a:spcBef>
                <a:spcPts val="0"/>
              </a:spcBef>
              <a:spcAft>
                <a:spcPts val="0"/>
              </a:spcAft>
              <a:buSzPts val="1600"/>
              <a:buChar char="❏"/>
            </a:pPr>
            <a:r>
              <a:rPr lang="en" sz="1600"/>
              <a:t> provisions for notices counter parts- more than one original copy</a:t>
            </a:r>
            <a:endParaRPr sz="16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116"/>
          <p:cNvSpPr txBox="1"/>
          <p:nvPr>
            <p:ph type="ctrTitle"/>
          </p:nvPr>
        </p:nvSpPr>
        <p:spPr>
          <a:xfrm>
            <a:off x="992425" y="2536400"/>
            <a:ext cx="3136800" cy="18849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b="0" lang="en"/>
              <a:t>EPC contract/ turnkey</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117"/>
          <p:cNvSpPr txBox="1"/>
          <p:nvPr>
            <p:ph type="title"/>
          </p:nvPr>
        </p:nvSpPr>
        <p:spPr>
          <a:xfrm>
            <a:off x="311400" y="770525"/>
            <a:ext cx="2866800" cy="37536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lang="en" sz="2700"/>
              <a:t>Important points while drafting the EPC contract</a:t>
            </a:r>
            <a:endParaRPr sz="2700"/>
          </a:p>
        </p:txBody>
      </p:sp>
      <p:sp>
        <p:nvSpPr>
          <p:cNvPr id="947" name="Google Shape;947;p117"/>
          <p:cNvSpPr txBox="1"/>
          <p:nvPr>
            <p:ph idx="1" type="body"/>
          </p:nvPr>
        </p:nvSpPr>
        <p:spPr>
          <a:xfrm>
            <a:off x="4024825" y="694325"/>
            <a:ext cx="2143800" cy="1700400"/>
          </a:xfrm>
          <a:prstGeom prst="rect">
            <a:avLst/>
          </a:prstGeom>
        </p:spPr>
        <p:txBody>
          <a:bodyPr anchorCtr="0" anchor="t" bIns="91425" lIns="91425" spcFirstLastPara="1" rIns="91425" wrap="square" tIns="91425">
            <a:noAutofit/>
          </a:bodyPr>
          <a:lstStyle/>
          <a:p>
            <a:pPr indent="0" lvl="0" marL="0" rtl="0" algn="just">
              <a:spcBef>
                <a:spcPts val="0"/>
              </a:spcBef>
              <a:spcAft>
                <a:spcPts val="1600"/>
              </a:spcAft>
              <a:buNone/>
            </a:pPr>
            <a:r>
              <a:rPr lang="en" sz="1300"/>
              <a:t>Single point responsibility of the contractor to design, engineering procurement construction commissioning and testing activity of the  project</a:t>
            </a:r>
            <a:endParaRPr sz="1300"/>
          </a:p>
        </p:txBody>
      </p:sp>
      <p:sp>
        <p:nvSpPr>
          <p:cNvPr id="948" name="Google Shape;948;p117"/>
          <p:cNvSpPr txBox="1"/>
          <p:nvPr>
            <p:ph idx="2" type="body"/>
          </p:nvPr>
        </p:nvSpPr>
        <p:spPr>
          <a:xfrm>
            <a:off x="6430525" y="694325"/>
            <a:ext cx="2143800" cy="1700400"/>
          </a:xfrm>
          <a:prstGeom prst="rect">
            <a:avLst/>
          </a:prstGeom>
        </p:spPr>
        <p:txBody>
          <a:bodyPr anchorCtr="0" anchor="t" bIns="91425" lIns="91425" spcFirstLastPara="1" rIns="91425" wrap="square" tIns="91425">
            <a:normAutofit/>
          </a:bodyPr>
          <a:lstStyle/>
          <a:p>
            <a:pPr indent="0" lvl="0" marL="0" rtl="0" algn="just">
              <a:spcBef>
                <a:spcPts val="0"/>
              </a:spcBef>
              <a:spcAft>
                <a:spcPts val="1600"/>
              </a:spcAft>
              <a:buNone/>
            </a:pPr>
            <a:r>
              <a:rPr lang="en" sz="1300"/>
              <a:t>Fixed time for completion of project,  time is essence of the contract and therefore accordingly drafted</a:t>
            </a:r>
            <a:endParaRPr sz="1300"/>
          </a:p>
        </p:txBody>
      </p:sp>
      <p:sp>
        <p:nvSpPr>
          <p:cNvPr id="949" name="Google Shape;949;p117"/>
          <p:cNvSpPr txBox="1"/>
          <p:nvPr>
            <p:ph idx="3" type="body"/>
          </p:nvPr>
        </p:nvSpPr>
        <p:spPr>
          <a:xfrm>
            <a:off x="4024825" y="2886100"/>
            <a:ext cx="2143800" cy="1700400"/>
          </a:xfrm>
          <a:prstGeom prst="rect">
            <a:avLst/>
          </a:prstGeom>
        </p:spPr>
        <p:txBody>
          <a:bodyPr anchorCtr="0" anchor="t" bIns="91425" lIns="91425" spcFirstLastPara="1" rIns="91425" wrap="square" tIns="91425">
            <a:normAutofit/>
          </a:bodyPr>
          <a:lstStyle/>
          <a:p>
            <a:pPr indent="0" lvl="0" marL="0" rtl="0" algn="just">
              <a:spcBef>
                <a:spcPts val="0"/>
              </a:spcBef>
              <a:spcAft>
                <a:spcPts val="1600"/>
              </a:spcAft>
              <a:buNone/>
            </a:pPr>
            <a:r>
              <a:rPr lang="en" sz="1300"/>
              <a:t>price for the project is lumpsum and paid in installments on the basis of progress</a:t>
            </a:r>
            <a:endParaRPr sz="1300"/>
          </a:p>
        </p:txBody>
      </p:sp>
      <p:sp>
        <p:nvSpPr>
          <p:cNvPr id="950" name="Google Shape;950;p117"/>
          <p:cNvSpPr txBox="1"/>
          <p:nvPr>
            <p:ph idx="4" type="body"/>
          </p:nvPr>
        </p:nvSpPr>
        <p:spPr>
          <a:xfrm>
            <a:off x="6430525" y="2886100"/>
            <a:ext cx="2143800" cy="1700400"/>
          </a:xfrm>
          <a:prstGeom prst="rect">
            <a:avLst/>
          </a:prstGeom>
        </p:spPr>
        <p:txBody>
          <a:bodyPr anchorCtr="0" anchor="t" bIns="91425" lIns="91425" spcFirstLastPara="1" rIns="91425" wrap="square" tIns="91425">
            <a:normAutofit/>
          </a:bodyPr>
          <a:lstStyle/>
          <a:p>
            <a:pPr indent="0" lvl="0" marL="0" rtl="0" algn="just">
              <a:spcBef>
                <a:spcPts val="0"/>
              </a:spcBef>
              <a:spcAft>
                <a:spcPts val="1600"/>
              </a:spcAft>
              <a:buNone/>
            </a:pPr>
            <a:r>
              <a:rPr lang="en" sz="1300"/>
              <a:t>Test and inspection at different stages of performance of contract</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5"/>
          <p:cNvSpPr txBox="1"/>
          <p:nvPr>
            <p:ph type="title"/>
          </p:nvPr>
        </p:nvSpPr>
        <p:spPr>
          <a:xfrm>
            <a:off x="705600" y="1415400"/>
            <a:ext cx="3394200" cy="22497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dk1"/>
                </a:solidFill>
              </a:rPr>
              <a:t>Important websites for knowledge of </a:t>
            </a:r>
            <a:endParaRPr>
              <a:solidFill>
                <a:schemeClr val="dk1"/>
              </a:solidFill>
            </a:endParaRPr>
          </a:p>
          <a:p>
            <a:pPr indent="0" lvl="0" marL="0" rtl="0" algn="ctr">
              <a:spcBef>
                <a:spcPts val="0"/>
              </a:spcBef>
              <a:spcAft>
                <a:spcPts val="0"/>
              </a:spcAft>
              <a:buNone/>
            </a:pPr>
            <a:r>
              <a:rPr lang="en">
                <a:solidFill>
                  <a:schemeClr val="dk1"/>
                </a:solidFill>
              </a:rPr>
              <a:t>PPP</a:t>
            </a:r>
            <a:endParaRPr>
              <a:solidFill>
                <a:schemeClr val="dk1"/>
              </a:solidFill>
            </a:endParaRPr>
          </a:p>
        </p:txBody>
      </p:sp>
      <p:sp>
        <p:nvSpPr>
          <p:cNvPr id="565" name="Google Shape;565;p55"/>
          <p:cNvSpPr txBox="1"/>
          <p:nvPr>
            <p:ph idx="1" type="body"/>
          </p:nvPr>
        </p:nvSpPr>
        <p:spPr>
          <a:xfrm>
            <a:off x="4252525" y="836250"/>
            <a:ext cx="4185900" cy="3408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u="sng">
                <a:solidFill>
                  <a:schemeClr val="hlink"/>
                </a:solidFill>
                <a:hlinkClick r:id="rId3"/>
              </a:rPr>
              <a:t>https://www.pppinindia.gov.in</a:t>
            </a:r>
            <a:endParaRPr/>
          </a:p>
          <a:p>
            <a:pPr indent="0" lvl="0" marL="0" rtl="0" algn="l">
              <a:spcBef>
                <a:spcPts val="1600"/>
              </a:spcBef>
              <a:spcAft>
                <a:spcPts val="0"/>
              </a:spcAft>
              <a:buNone/>
            </a:pPr>
            <a:r>
              <a:rPr lang="en" u="sng">
                <a:solidFill>
                  <a:schemeClr val="hlink"/>
                </a:solidFill>
                <a:hlinkClick r:id="rId4"/>
              </a:rPr>
              <a:t>https://www.niti.gov.in/</a:t>
            </a:r>
            <a:endParaRPr/>
          </a:p>
          <a:p>
            <a:pPr indent="0" lvl="0" marL="0" rtl="0" algn="l">
              <a:spcBef>
                <a:spcPts val="1600"/>
              </a:spcBef>
              <a:spcAft>
                <a:spcPts val="0"/>
              </a:spcAft>
              <a:buNone/>
            </a:pPr>
            <a:r>
              <a:rPr lang="en"/>
              <a:t>Different</a:t>
            </a:r>
            <a:r>
              <a:rPr lang="en"/>
              <a:t> ministries website  such as railways etc</a:t>
            </a:r>
            <a:endParaRPr/>
          </a:p>
          <a:p>
            <a:pPr indent="0" lvl="0" marL="0" rtl="0" algn="l">
              <a:spcBef>
                <a:spcPts val="1600"/>
              </a:spcBef>
              <a:spcAft>
                <a:spcPts val="0"/>
              </a:spcAft>
              <a:buNone/>
            </a:pPr>
            <a:r>
              <a:rPr lang="en"/>
              <a:t>https://ppp.worldbank.org/public-private-partnership/agreements</a:t>
            </a:r>
            <a:endParaRPr/>
          </a:p>
          <a:p>
            <a:pPr indent="0" lvl="0" marL="0" rtl="0" algn="l">
              <a:spcBef>
                <a:spcPts val="1600"/>
              </a:spcBef>
              <a:spcAft>
                <a:spcPts val="1600"/>
              </a:spcAft>
              <a:buNone/>
            </a:pPr>
            <a:r>
              <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118"/>
          <p:cNvSpPr txBox="1"/>
          <p:nvPr>
            <p:ph type="title"/>
          </p:nvPr>
        </p:nvSpPr>
        <p:spPr>
          <a:xfrm>
            <a:off x="307875" y="477800"/>
            <a:ext cx="2668200" cy="418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900"/>
              <a:t>Important points while drafting the EPC contract</a:t>
            </a:r>
            <a:endParaRPr sz="2900"/>
          </a:p>
        </p:txBody>
      </p:sp>
      <p:sp>
        <p:nvSpPr>
          <p:cNvPr id="956" name="Google Shape;956;p118"/>
          <p:cNvSpPr txBox="1"/>
          <p:nvPr>
            <p:ph idx="1" type="body"/>
          </p:nvPr>
        </p:nvSpPr>
        <p:spPr>
          <a:xfrm>
            <a:off x="3237900" y="654650"/>
            <a:ext cx="2668200" cy="118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t>performance guarantee  by the contractor and accordingly provision there to</a:t>
            </a:r>
            <a:endParaRPr sz="1700"/>
          </a:p>
        </p:txBody>
      </p:sp>
      <p:sp>
        <p:nvSpPr>
          <p:cNvPr id="957" name="Google Shape;957;p118"/>
          <p:cNvSpPr txBox="1"/>
          <p:nvPr>
            <p:ph idx="2" type="body"/>
          </p:nvPr>
        </p:nvSpPr>
        <p:spPr>
          <a:xfrm>
            <a:off x="3237900" y="2069325"/>
            <a:ext cx="2668200" cy="11817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1700"/>
              <a:t> defects liability period</a:t>
            </a:r>
            <a:endParaRPr sz="1700"/>
          </a:p>
        </p:txBody>
      </p:sp>
      <p:sp>
        <p:nvSpPr>
          <p:cNvPr id="958" name="Google Shape;958;p118"/>
          <p:cNvSpPr txBox="1"/>
          <p:nvPr>
            <p:ph idx="3" type="body"/>
          </p:nvPr>
        </p:nvSpPr>
        <p:spPr>
          <a:xfrm>
            <a:off x="3237900" y="3481550"/>
            <a:ext cx="2668200" cy="1181700"/>
          </a:xfrm>
          <a:prstGeom prst="rect">
            <a:avLst/>
          </a:prstGeom>
        </p:spPr>
        <p:txBody>
          <a:bodyPr anchorCtr="0" anchor="t" bIns="91425" lIns="91425" spcFirstLastPara="1" rIns="91425" wrap="square" tIns="91425">
            <a:normAutofit/>
          </a:bodyPr>
          <a:lstStyle/>
          <a:p>
            <a:pPr indent="0" lvl="0" marL="0" rtl="0" algn="l">
              <a:spcBef>
                <a:spcPts val="0"/>
              </a:spcBef>
              <a:spcAft>
                <a:spcPts val="1600"/>
              </a:spcAft>
              <a:buNone/>
            </a:pPr>
            <a:r>
              <a:rPr lang="en" sz="1700"/>
              <a:t>specific provisions for law governing the contract</a:t>
            </a:r>
            <a:endParaRPr sz="1700"/>
          </a:p>
        </p:txBody>
      </p:sp>
      <p:sp>
        <p:nvSpPr>
          <p:cNvPr id="959" name="Google Shape;959;p118"/>
          <p:cNvSpPr txBox="1"/>
          <p:nvPr>
            <p:ph idx="4" type="body"/>
          </p:nvPr>
        </p:nvSpPr>
        <p:spPr>
          <a:xfrm>
            <a:off x="6167925" y="654650"/>
            <a:ext cx="2668200" cy="11817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700"/>
              <a:t>applicable provisions of law for dispute settlement if there is any dispute in future</a:t>
            </a:r>
            <a:endParaRPr sz="17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3" name="Shape 963"/>
        <p:cNvGrpSpPr/>
        <p:nvPr/>
      </p:nvGrpSpPr>
      <p:grpSpPr>
        <a:xfrm>
          <a:off x="0" y="0"/>
          <a:ext cx="0" cy="0"/>
          <a:chOff x="0" y="0"/>
          <a:chExt cx="0" cy="0"/>
        </a:xfrm>
      </p:grpSpPr>
      <p:sp>
        <p:nvSpPr>
          <p:cNvPr id="964" name="Google Shape;964;p119"/>
          <p:cNvSpPr txBox="1"/>
          <p:nvPr>
            <p:ph type="title"/>
          </p:nvPr>
        </p:nvSpPr>
        <p:spPr>
          <a:xfrm>
            <a:off x="312850" y="1069200"/>
            <a:ext cx="3942600" cy="30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EPC -important point </a:t>
            </a:r>
            <a:endParaRPr/>
          </a:p>
        </p:txBody>
      </p:sp>
      <p:sp>
        <p:nvSpPr>
          <p:cNvPr id="965" name="Google Shape;965;p119"/>
          <p:cNvSpPr txBox="1"/>
          <p:nvPr>
            <p:ph idx="1" type="body"/>
          </p:nvPr>
        </p:nvSpPr>
        <p:spPr>
          <a:xfrm>
            <a:off x="4891175" y="881525"/>
            <a:ext cx="3942600" cy="3649800"/>
          </a:xfrm>
          <a:prstGeom prst="rect">
            <a:avLst/>
          </a:prstGeom>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t/>
            </a:r>
            <a:endParaRPr sz="1500"/>
          </a:p>
          <a:p>
            <a:pPr indent="-323850" lvl="0" marL="457200" rtl="0" algn="l">
              <a:lnSpc>
                <a:spcPct val="150000"/>
              </a:lnSpc>
              <a:spcBef>
                <a:spcPts val="1600"/>
              </a:spcBef>
              <a:spcAft>
                <a:spcPts val="0"/>
              </a:spcAft>
              <a:buSzPts val="1500"/>
              <a:buChar char="❏"/>
            </a:pPr>
            <a:r>
              <a:rPr lang="en" sz="1500"/>
              <a:t>Delay for  liquidated damage</a:t>
            </a:r>
            <a:endParaRPr sz="1500"/>
          </a:p>
          <a:p>
            <a:pPr indent="-323850" lvl="0" marL="457200" rtl="0" algn="l">
              <a:lnSpc>
                <a:spcPct val="150000"/>
              </a:lnSpc>
              <a:spcBef>
                <a:spcPts val="0"/>
              </a:spcBef>
              <a:spcAft>
                <a:spcPts val="0"/>
              </a:spcAft>
              <a:buSzPts val="1500"/>
              <a:buChar char="❏"/>
            </a:pPr>
            <a:r>
              <a:rPr lang="en" sz="1500"/>
              <a:t>provisions for indemnity where one party  cause   losses injury death damage due to other party other party particularly the contractor</a:t>
            </a:r>
            <a:endParaRPr sz="1500"/>
          </a:p>
          <a:p>
            <a:pPr indent="-323850" lvl="0" marL="457200" rtl="0" algn="l">
              <a:lnSpc>
                <a:spcPct val="150000"/>
              </a:lnSpc>
              <a:spcBef>
                <a:spcPts val="0"/>
              </a:spcBef>
              <a:spcAft>
                <a:spcPts val="0"/>
              </a:spcAft>
              <a:buSzPts val="1500"/>
              <a:buChar char="❏"/>
            </a:pPr>
            <a:r>
              <a:rPr lang="en" sz="1500"/>
              <a:t>limitation on liability to a certain amount of the contract price fixed as maximum</a:t>
            </a:r>
            <a:endParaRPr sz="1500"/>
          </a:p>
          <a:p>
            <a:pPr indent="-323850" lvl="0" marL="457200" rtl="0" algn="l">
              <a:lnSpc>
                <a:spcPct val="150000"/>
              </a:lnSpc>
              <a:spcBef>
                <a:spcPts val="0"/>
              </a:spcBef>
              <a:spcAft>
                <a:spcPts val="0"/>
              </a:spcAft>
              <a:buSzPts val="1500"/>
              <a:buChar char="❏"/>
            </a:pPr>
            <a:r>
              <a:rPr lang="en" sz="1500"/>
              <a:t>confidentiality</a:t>
            </a:r>
            <a:endParaRPr sz="1500"/>
          </a:p>
          <a:p>
            <a:pPr indent="0" lvl="0" marL="457200" rtl="0" algn="l">
              <a:spcBef>
                <a:spcPts val="1600"/>
              </a:spcBef>
              <a:spcAft>
                <a:spcPts val="1600"/>
              </a:spcAft>
              <a:buNone/>
            </a:pPr>
            <a:r>
              <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9" name="Shape 969"/>
        <p:cNvGrpSpPr/>
        <p:nvPr/>
      </p:nvGrpSpPr>
      <p:grpSpPr>
        <a:xfrm>
          <a:off x="0" y="0"/>
          <a:ext cx="0" cy="0"/>
          <a:chOff x="0" y="0"/>
          <a:chExt cx="0" cy="0"/>
        </a:xfrm>
      </p:grpSpPr>
      <p:sp>
        <p:nvSpPr>
          <p:cNvPr id="970" name="Google Shape;970;p120"/>
          <p:cNvSpPr txBox="1"/>
          <p:nvPr>
            <p:ph type="title"/>
          </p:nvPr>
        </p:nvSpPr>
        <p:spPr>
          <a:xfrm>
            <a:off x="300050" y="339225"/>
            <a:ext cx="2565600" cy="3005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EPC important points </a:t>
            </a:r>
            <a:endParaRPr/>
          </a:p>
        </p:txBody>
      </p:sp>
      <p:sp>
        <p:nvSpPr>
          <p:cNvPr id="971" name="Google Shape;971;p120"/>
          <p:cNvSpPr txBox="1"/>
          <p:nvPr>
            <p:ph idx="1" type="body"/>
          </p:nvPr>
        </p:nvSpPr>
        <p:spPr>
          <a:xfrm>
            <a:off x="3160250" y="881525"/>
            <a:ext cx="5673600" cy="4098300"/>
          </a:xfrm>
          <a:prstGeom prst="rect">
            <a:avLst/>
          </a:prstGeom>
        </p:spPr>
        <p:txBody>
          <a:bodyPr anchorCtr="0" anchor="ctr" bIns="91425" lIns="91425" spcFirstLastPara="1" rIns="91425" wrap="square" tIns="91425">
            <a:noAutofit/>
          </a:bodyPr>
          <a:lstStyle/>
          <a:p>
            <a:pPr indent="0" lvl="0" marL="457200" rtl="0" algn="l">
              <a:lnSpc>
                <a:spcPct val="150000"/>
              </a:lnSpc>
              <a:spcBef>
                <a:spcPts val="0"/>
              </a:spcBef>
              <a:spcAft>
                <a:spcPts val="0"/>
              </a:spcAft>
              <a:buNone/>
            </a:pPr>
            <a:r>
              <a:t/>
            </a:r>
            <a:endParaRPr sz="2000">
              <a:solidFill>
                <a:schemeClr val="lt1"/>
              </a:solidFill>
            </a:endParaRPr>
          </a:p>
          <a:p>
            <a:pPr indent="-355600" lvl="0" marL="457200" rtl="0" algn="just">
              <a:lnSpc>
                <a:spcPct val="100000"/>
              </a:lnSpc>
              <a:spcBef>
                <a:spcPts val="1600"/>
              </a:spcBef>
              <a:spcAft>
                <a:spcPts val="0"/>
              </a:spcAft>
              <a:buClr>
                <a:schemeClr val="lt1"/>
              </a:buClr>
              <a:buSzPts val="2000"/>
              <a:buChar char="❏"/>
            </a:pPr>
            <a:r>
              <a:rPr lang="en" sz="1600">
                <a:solidFill>
                  <a:schemeClr val="lt1"/>
                </a:solidFill>
              </a:rPr>
              <a:t>Term of agreement, termination of agreement and suspension thereof in certain events such as default, inability, legal proceedings etc both for the grinder as well as contractor</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provisions pertaining to intellectual property of the project, ownership generally  with the grantor/government/contrcatee and not with the contractor</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 how to serve notices by one party to another?</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 Cooperation of the contractor and the contractee</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 partial invalidy does not invalidate the whole contract</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 how to make amendments ?</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 subcontracting and assignment provisions</a:t>
            </a:r>
            <a:endParaRPr sz="1600">
              <a:solidFill>
                <a:schemeClr val="lt1"/>
              </a:solidFill>
            </a:endParaRPr>
          </a:p>
          <a:p>
            <a:pPr indent="-355600" lvl="0" marL="457200" rtl="0" algn="just">
              <a:lnSpc>
                <a:spcPct val="100000"/>
              </a:lnSpc>
              <a:spcBef>
                <a:spcPts val="0"/>
              </a:spcBef>
              <a:spcAft>
                <a:spcPts val="0"/>
              </a:spcAft>
              <a:buClr>
                <a:schemeClr val="lt1"/>
              </a:buClr>
              <a:buSzPts val="2000"/>
              <a:buChar char="❏"/>
            </a:pPr>
            <a:r>
              <a:rPr lang="en" sz="1600">
                <a:solidFill>
                  <a:schemeClr val="lt1"/>
                </a:solidFill>
              </a:rPr>
              <a:t> force majeure clause</a:t>
            </a:r>
            <a:endParaRPr sz="1600">
              <a:solidFill>
                <a:schemeClr val="lt1"/>
              </a:solidFill>
            </a:endParaRPr>
          </a:p>
          <a:p>
            <a:pPr indent="0" lvl="0" marL="457200" rtl="0" algn="l">
              <a:lnSpc>
                <a:spcPct val="150000"/>
              </a:lnSpc>
              <a:spcBef>
                <a:spcPts val="0"/>
              </a:spcBef>
              <a:spcAft>
                <a:spcPts val="0"/>
              </a:spcAft>
              <a:buNone/>
            </a:pPr>
            <a:r>
              <a:t/>
            </a:r>
            <a:endParaRPr sz="1600">
              <a:solidFill>
                <a:schemeClr val="lt1"/>
              </a:solidFill>
            </a:endParaRPr>
          </a:p>
          <a:p>
            <a:pPr indent="0" lvl="0" marL="457200" rtl="0" algn="l">
              <a:spcBef>
                <a:spcPts val="1600"/>
              </a:spcBef>
              <a:spcAft>
                <a:spcPts val="1600"/>
              </a:spcAft>
              <a:buNone/>
            </a:pPr>
            <a:r>
              <a:t/>
            </a:r>
            <a:endParaRPr sz="1900">
              <a:solidFill>
                <a:schemeClr val="lt1"/>
              </a:solidFill>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121"/>
          <p:cNvSpPr txBox="1"/>
          <p:nvPr>
            <p:ph type="title"/>
          </p:nvPr>
        </p:nvSpPr>
        <p:spPr>
          <a:xfrm>
            <a:off x="291875" y="406900"/>
            <a:ext cx="3039600" cy="1388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Important aspects of law of  contract </a:t>
            </a:r>
            <a:endParaRPr/>
          </a:p>
        </p:txBody>
      </p:sp>
      <p:sp>
        <p:nvSpPr>
          <p:cNvPr id="977" name="Google Shape;977;p121"/>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978" name="Google Shape;978;p121"/>
          <p:cNvPicPr preferRelativeResize="0"/>
          <p:nvPr/>
        </p:nvPicPr>
        <p:blipFill rotWithShape="1">
          <a:blip r:embed="rId3">
            <a:alphaModFix/>
          </a:blip>
          <a:srcRect b="0" l="13841" r="13841" t="0"/>
          <a:stretch/>
        </p:blipFill>
        <p:spPr>
          <a:xfrm>
            <a:off x="3562350" y="0"/>
            <a:ext cx="5581800" cy="5143500"/>
          </a:xfrm>
          <a:prstGeom prst="parallelogram">
            <a:avLst>
              <a:gd fmla="val 23683" name="adj"/>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122"/>
          <p:cNvSpPr txBox="1"/>
          <p:nvPr>
            <p:ph type="title"/>
          </p:nvPr>
        </p:nvSpPr>
        <p:spPr>
          <a:xfrm>
            <a:off x="363750" y="554850"/>
            <a:ext cx="3855900" cy="4033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Agreement in </a:t>
            </a:r>
            <a:r>
              <a:rPr lang="en"/>
              <a:t>restraint</a:t>
            </a:r>
            <a:r>
              <a:rPr lang="en"/>
              <a:t> of legal proceeding void</a:t>
            </a:r>
            <a:endParaRPr/>
          </a:p>
          <a:p>
            <a:pPr indent="0" lvl="0" marL="0" rtl="0" algn="ctr">
              <a:spcBef>
                <a:spcPts val="0"/>
              </a:spcBef>
              <a:spcAft>
                <a:spcPts val="0"/>
              </a:spcAft>
              <a:buNone/>
            </a:pPr>
            <a:r>
              <a:rPr lang="en"/>
              <a:t>Section 28</a:t>
            </a:r>
            <a:endParaRPr/>
          </a:p>
        </p:txBody>
      </p:sp>
      <p:sp>
        <p:nvSpPr>
          <p:cNvPr id="984" name="Google Shape;984;p122"/>
          <p:cNvSpPr txBox="1"/>
          <p:nvPr>
            <p:ph idx="1" type="body"/>
          </p:nvPr>
        </p:nvSpPr>
        <p:spPr>
          <a:xfrm>
            <a:off x="4688725" y="77825"/>
            <a:ext cx="4338600" cy="5065800"/>
          </a:xfrm>
          <a:prstGeom prst="rect">
            <a:avLst/>
          </a:prstGeom>
        </p:spPr>
        <p:txBody>
          <a:bodyPr anchorCtr="0" anchor="ctr" bIns="91425" lIns="91425" spcFirstLastPara="1" rIns="91425" wrap="square" tIns="91425">
            <a:normAutofit fontScale="92500" lnSpcReduction="20000"/>
          </a:bodyPr>
          <a:lstStyle/>
          <a:p>
            <a:pPr indent="0" lvl="0" marL="0" rtl="0" algn="just">
              <a:spcBef>
                <a:spcPts val="0"/>
              </a:spcBef>
              <a:spcAft>
                <a:spcPts val="0"/>
              </a:spcAft>
              <a:buNone/>
            </a:pPr>
            <a:r>
              <a:rPr b="1" lang="en" sz="1800"/>
              <a:t>Following</a:t>
            </a:r>
            <a:r>
              <a:rPr b="1" lang="en" sz="1800"/>
              <a:t> agreements are void :</a:t>
            </a:r>
            <a:endParaRPr b="1" sz="1800"/>
          </a:p>
          <a:p>
            <a:pPr indent="0" lvl="0" marL="0" rtl="0" algn="just">
              <a:spcBef>
                <a:spcPts val="1600"/>
              </a:spcBef>
              <a:spcAft>
                <a:spcPts val="0"/>
              </a:spcAft>
              <a:buNone/>
            </a:pPr>
            <a:r>
              <a:rPr lang="en" sz="1800"/>
              <a:t>Absolute restriction on enforcing legal rights by usual legal proceedings in court/</a:t>
            </a:r>
            <a:r>
              <a:rPr lang="en" sz="1800"/>
              <a:t>tribunal</a:t>
            </a:r>
            <a:r>
              <a:rPr lang="en" sz="1800"/>
              <a:t> or </a:t>
            </a:r>
            <a:endParaRPr sz="1800"/>
          </a:p>
          <a:p>
            <a:pPr indent="0" lvl="0" marL="0" rtl="0" algn="just">
              <a:spcBef>
                <a:spcPts val="1600"/>
              </a:spcBef>
              <a:spcAft>
                <a:spcPts val="0"/>
              </a:spcAft>
              <a:buNone/>
            </a:pPr>
            <a:r>
              <a:rPr lang="en" sz="1800"/>
              <a:t>Restriction on </a:t>
            </a:r>
            <a:r>
              <a:rPr lang="en" sz="1800"/>
              <a:t>limitation</a:t>
            </a:r>
            <a:r>
              <a:rPr lang="en" sz="1800"/>
              <a:t> of time period ( shorter or extension )- limitation act </a:t>
            </a:r>
            <a:endParaRPr sz="1800"/>
          </a:p>
          <a:p>
            <a:pPr indent="0" lvl="0" marL="0" rtl="0" algn="just">
              <a:spcBef>
                <a:spcPts val="1600"/>
              </a:spcBef>
              <a:spcAft>
                <a:spcPts val="0"/>
              </a:spcAft>
              <a:buNone/>
            </a:pPr>
            <a:r>
              <a:rPr lang="en" sz="1800"/>
              <a:t>Any restriction from enforcing right of a party by extinction of right of any party to agreement or discharge of any party thereto from any </a:t>
            </a:r>
            <a:r>
              <a:rPr lang="en" sz="1800"/>
              <a:t>liability</a:t>
            </a:r>
            <a:r>
              <a:rPr lang="en" sz="1800"/>
              <a:t>  on expiry of </a:t>
            </a:r>
            <a:r>
              <a:rPr lang="en" sz="1800"/>
              <a:t>specified</a:t>
            </a:r>
            <a:r>
              <a:rPr lang="en" sz="1800"/>
              <a:t> period </a:t>
            </a:r>
            <a:endParaRPr sz="1800"/>
          </a:p>
          <a:p>
            <a:pPr indent="0" lvl="0" marL="0" rtl="0" algn="just">
              <a:spcBef>
                <a:spcPts val="1600"/>
              </a:spcBef>
              <a:spcAft>
                <a:spcPts val="1600"/>
              </a:spcAft>
              <a:buNone/>
            </a:pPr>
            <a:r>
              <a:rPr b="1" lang="en" sz="1800"/>
              <a:t>Exception:</a:t>
            </a:r>
            <a:r>
              <a:rPr lang="en" sz="1800"/>
              <a:t> agreement to resolve dispute by arbitration ( may arisen-  covered by exception 1 &amp; already arisen covered by -exception-2 and guarantee agreement of bank /FI covered by exception -3</a:t>
            </a:r>
            <a:endParaRPr sz="18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123"/>
          <p:cNvSpPr txBox="1"/>
          <p:nvPr>
            <p:ph type="title"/>
          </p:nvPr>
        </p:nvSpPr>
        <p:spPr>
          <a:xfrm>
            <a:off x="2894475" y="450974"/>
            <a:ext cx="5740800" cy="8721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000"/>
              <a:t>Jurisdiction clause in contract</a:t>
            </a:r>
            <a:endParaRPr sz="3000"/>
          </a:p>
        </p:txBody>
      </p:sp>
      <p:sp>
        <p:nvSpPr>
          <p:cNvPr id="990" name="Google Shape;990;p123"/>
          <p:cNvSpPr txBox="1"/>
          <p:nvPr>
            <p:ph idx="1" type="body"/>
          </p:nvPr>
        </p:nvSpPr>
        <p:spPr>
          <a:xfrm>
            <a:off x="2393000" y="1247250"/>
            <a:ext cx="6750900" cy="3811200"/>
          </a:xfrm>
          <a:prstGeom prst="rect">
            <a:avLst/>
          </a:prstGeom>
        </p:spPr>
        <p:txBody>
          <a:bodyPr anchorCtr="0" anchor="t" bIns="91425" lIns="91425" spcFirstLastPara="1" rIns="91425" wrap="square" tIns="91425">
            <a:normAutofit fontScale="92500" lnSpcReduction="10000"/>
          </a:bodyPr>
          <a:lstStyle/>
          <a:p>
            <a:pPr indent="-346075" lvl="0" marL="457200" rtl="0" algn="l">
              <a:spcBef>
                <a:spcPts val="0"/>
              </a:spcBef>
              <a:spcAft>
                <a:spcPts val="0"/>
              </a:spcAft>
              <a:buSzPct val="100000"/>
              <a:buChar char="➔"/>
            </a:pPr>
            <a:r>
              <a:rPr lang="en"/>
              <a:t>By agreement jurisdiction of a competent court </a:t>
            </a:r>
            <a:r>
              <a:rPr lang="en"/>
              <a:t>cannot</a:t>
            </a:r>
            <a:r>
              <a:rPr lang="en"/>
              <a:t> be oust</a:t>
            </a:r>
            <a:endParaRPr/>
          </a:p>
          <a:p>
            <a:pPr indent="-346075" lvl="0" marL="457200" rtl="0" algn="l">
              <a:spcBef>
                <a:spcPts val="0"/>
              </a:spcBef>
              <a:spcAft>
                <a:spcPts val="0"/>
              </a:spcAft>
              <a:buSzPct val="100000"/>
              <a:buChar char="➔"/>
            </a:pPr>
            <a:r>
              <a:rPr lang="en"/>
              <a:t>If more more than one courts have concurrent jurisdiction party may agree and opt for any of the competent jurisdiction. It is not opposed to public policy and is legal , valid &amp; </a:t>
            </a:r>
            <a:r>
              <a:rPr lang="en"/>
              <a:t>enforceable</a:t>
            </a:r>
            <a:r>
              <a:rPr lang="en"/>
              <a:t>. </a:t>
            </a:r>
            <a:r>
              <a:rPr b="1" lang="en"/>
              <a:t>Harshad chiman lal modi Vs DLF universal ltd 2005 S.C.C791</a:t>
            </a:r>
            <a:endParaRPr b="1"/>
          </a:p>
          <a:p>
            <a:pPr indent="-346075" lvl="0" marL="457200" rtl="0" algn="l">
              <a:spcBef>
                <a:spcPts val="0"/>
              </a:spcBef>
              <a:spcAft>
                <a:spcPts val="0"/>
              </a:spcAft>
              <a:buSzPct val="100000"/>
              <a:buChar char="➔"/>
            </a:pPr>
            <a:r>
              <a:rPr b="1" lang="en"/>
              <a:t>High court juridiction under article 226 being the basic feature of </a:t>
            </a:r>
            <a:r>
              <a:rPr b="1" lang="en"/>
              <a:t>constitution</a:t>
            </a:r>
            <a:r>
              <a:rPr b="1" lang="en"/>
              <a:t>  cannot be curtailed . L Chandra kumar Vs. UOI  AIR 1997 SC 1125 3 SCC261</a:t>
            </a:r>
            <a:endParaRPr b="1"/>
          </a:p>
          <a:p>
            <a:pPr indent="-346075" lvl="0" marL="457200" rtl="0" algn="l">
              <a:spcBef>
                <a:spcPts val="0"/>
              </a:spcBef>
              <a:spcAft>
                <a:spcPts val="0"/>
              </a:spcAft>
              <a:buSzPct val="100000"/>
              <a:buChar char="➔"/>
            </a:pPr>
            <a:r>
              <a:rPr lang="en"/>
              <a:t>Party</a:t>
            </a:r>
            <a:r>
              <a:rPr lang="en"/>
              <a:t> by agreement </a:t>
            </a:r>
            <a:r>
              <a:rPr lang="en"/>
              <a:t>cannot</a:t>
            </a:r>
            <a:r>
              <a:rPr lang="en"/>
              <a:t> </a:t>
            </a:r>
            <a:r>
              <a:rPr lang="en"/>
              <a:t>create</a:t>
            </a:r>
            <a:r>
              <a:rPr lang="en"/>
              <a:t> </a:t>
            </a:r>
            <a:r>
              <a:rPr lang="en"/>
              <a:t>jurisdiction</a:t>
            </a:r>
            <a:r>
              <a:rPr lang="en"/>
              <a:t> in a court if such court has no jurisdiction. </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pic>
        <p:nvPicPr>
          <p:cNvPr descr="See the source image" id="995" name="Google Shape;995;p124"/>
          <p:cNvPicPr preferRelativeResize="0"/>
          <p:nvPr/>
        </p:nvPicPr>
        <p:blipFill rotWithShape="1">
          <a:blip r:embed="rId3">
            <a:alphaModFix/>
          </a:blip>
          <a:srcRect b="33889" l="0" r="0" t="33892"/>
          <a:stretch/>
        </p:blipFill>
        <p:spPr>
          <a:xfrm>
            <a:off x="0" y="0"/>
            <a:ext cx="9144002" cy="2209448"/>
          </a:xfrm>
          <a:prstGeom prst="rect">
            <a:avLst/>
          </a:prstGeom>
          <a:noFill/>
          <a:ln>
            <a:noFill/>
          </a:ln>
        </p:spPr>
      </p:pic>
      <p:sp>
        <p:nvSpPr>
          <p:cNvPr id="996" name="Google Shape;996;p124"/>
          <p:cNvSpPr txBox="1"/>
          <p:nvPr>
            <p:ph idx="1" type="body"/>
          </p:nvPr>
        </p:nvSpPr>
        <p:spPr>
          <a:xfrm>
            <a:off x="3433225" y="2540500"/>
            <a:ext cx="5391300" cy="2265600"/>
          </a:xfrm>
          <a:prstGeom prst="rect">
            <a:avLst/>
          </a:prstGeom>
        </p:spPr>
        <p:txBody>
          <a:bodyPr anchorCtr="0" anchor="t" bIns="91425" lIns="91425" spcFirstLastPara="1" rIns="91425" wrap="square" tIns="91425">
            <a:spAutoFit/>
          </a:bodyPr>
          <a:lstStyle/>
          <a:p>
            <a:pPr indent="0" lvl="0" marL="0" marR="0" rtl="0" algn="l">
              <a:spcBef>
                <a:spcPts val="0"/>
              </a:spcBef>
              <a:spcAft>
                <a:spcPts val="0"/>
              </a:spcAft>
              <a:buNone/>
            </a:pPr>
            <a:r>
              <a:rPr b="1" lang="en" sz="1700"/>
              <a:t>CA PP SINGH </a:t>
            </a:r>
            <a:endParaRPr sz="1700"/>
          </a:p>
          <a:p>
            <a:pPr indent="0" lvl="0" marL="0" marR="0" rtl="0" algn="l">
              <a:spcBef>
                <a:spcPts val="1600"/>
              </a:spcBef>
              <a:spcAft>
                <a:spcPts val="0"/>
              </a:spcAft>
              <a:buNone/>
            </a:pPr>
            <a:r>
              <a:rPr b="1" lang="en" sz="1700"/>
              <a:t>Contact details 9354605808, 9711521060,9871229590</a:t>
            </a:r>
            <a:endParaRPr sz="1700"/>
          </a:p>
          <a:p>
            <a:pPr indent="0" lvl="0" marL="0" marR="0" rtl="0" algn="l">
              <a:spcBef>
                <a:spcPts val="1600"/>
              </a:spcBef>
              <a:spcAft>
                <a:spcPts val="0"/>
              </a:spcAft>
              <a:buNone/>
            </a:pPr>
            <a:r>
              <a:rPr b="1" lang="en" sz="1700"/>
              <a:t>cappsingh@</a:t>
            </a:r>
            <a:r>
              <a:rPr b="1" lang="en" sz="1700" u="sng">
                <a:solidFill>
                  <a:schemeClr val="hlink"/>
                </a:solidFill>
                <a:hlinkClick r:id="rId4"/>
              </a:rPr>
              <a:t>gmail.com/info@ppsingh.org</a:t>
            </a:r>
            <a:endParaRPr b="1" sz="1700"/>
          </a:p>
          <a:p>
            <a:pPr indent="0" lvl="0" marL="0" marR="0" rtl="0" algn="l">
              <a:spcBef>
                <a:spcPts val="1600"/>
              </a:spcBef>
              <a:spcAft>
                <a:spcPts val="1600"/>
              </a:spcAft>
              <a:buNone/>
            </a:pPr>
            <a:r>
              <a:rPr b="1" lang="en" sz="1700"/>
              <a:t>www.ppsingh.org</a:t>
            </a:r>
            <a:endParaRPr b="1" sz="1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56"/>
          <p:cNvSpPr txBox="1"/>
          <p:nvPr>
            <p:ph type="ctrTitle"/>
          </p:nvPr>
        </p:nvSpPr>
        <p:spPr>
          <a:xfrm>
            <a:off x="2151450" y="1662950"/>
            <a:ext cx="4820100" cy="1153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Concessionaire</a:t>
            </a:r>
            <a:r>
              <a:rPr lang="en"/>
              <a:t> agreement</a:t>
            </a:r>
            <a:endParaRPr/>
          </a:p>
        </p:txBody>
      </p:sp>
      <p:sp>
        <p:nvSpPr>
          <p:cNvPr id="571" name="Google Shape;571;p56"/>
          <p:cNvSpPr txBox="1"/>
          <p:nvPr>
            <p:ph idx="1" type="subTitle"/>
          </p:nvPr>
        </p:nvSpPr>
        <p:spPr>
          <a:xfrm>
            <a:off x="1991850" y="3870425"/>
            <a:ext cx="5160300" cy="5115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r>
              <a:rPr lang="en"/>
              <a:t>Important common aspects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57"/>
          <p:cNvSpPr txBox="1"/>
          <p:nvPr>
            <p:ph type="title"/>
          </p:nvPr>
        </p:nvSpPr>
        <p:spPr>
          <a:xfrm>
            <a:off x="311700" y="751700"/>
            <a:ext cx="6721500" cy="10074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Parties to agreement </a:t>
            </a:r>
            <a:endParaRPr/>
          </a:p>
        </p:txBody>
      </p:sp>
      <p:sp>
        <p:nvSpPr>
          <p:cNvPr id="577" name="Google Shape;577;p57"/>
          <p:cNvSpPr txBox="1"/>
          <p:nvPr>
            <p:ph idx="1" type="body"/>
          </p:nvPr>
        </p:nvSpPr>
        <p:spPr>
          <a:xfrm>
            <a:off x="311700" y="2069750"/>
            <a:ext cx="8520600" cy="2499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Complete details of parties agreed for the agreement </a:t>
            </a:r>
            <a:r>
              <a:rPr lang="en"/>
              <a:t>along with</a:t>
            </a:r>
            <a:r>
              <a:rPr lang="en"/>
              <a:t> authorised person to sign agreement</a:t>
            </a:r>
            <a:endParaRPr/>
          </a:p>
          <a:p>
            <a:pPr indent="0" lvl="0" marL="0" rtl="0" algn="l">
              <a:spcBef>
                <a:spcPts val="1600"/>
              </a:spcBef>
              <a:spcAft>
                <a:spcPts val="1600"/>
              </a:spcAft>
              <a:buNone/>
            </a:pPr>
            <a:r>
              <a:rPr lang="en"/>
              <a:t>Parties must have </a:t>
            </a:r>
            <a:r>
              <a:rPr lang="en"/>
              <a:t>authority to enter into agreement - due approval , provision in charter/MOA and person signing must be duly authorised</a:t>
            </a:r>
            <a:r>
              <a:rPr lang="en"/>
              <a:t> by board resolution/AOA etc.</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