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Garamond"/>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6" roundtripDataSignature="AMtx7mhUKBrJHhDypqwBdM6Fq/7IUtGi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Garamond-bold.fntdata"/><Relationship Id="rId52" Type="http://schemas.openxmlformats.org/officeDocument/2006/relationships/font" Target="fonts/Garamond-regular.fntdata"/><Relationship Id="rId11" Type="http://schemas.openxmlformats.org/officeDocument/2006/relationships/slide" Target="slides/slide5.xml"/><Relationship Id="rId55" Type="http://schemas.openxmlformats.org/officeDocument/2006/relationships/font" Target="fonts/Garamond-boldItalic.fntdata"/><Relationship Id="rId10" Type="http://schemas.openxmlformats.org/officeDocument/2006/relationships/slide" Target="slides/slide4.xml"/><Relationship Id="rId54" Type="http://schemas.openxmlformats.org/officeDocument/2006/relationships/font" Target="fonts/Garamond-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a98fe4c4bbdb56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a98fe4c4bbdb567_4:notes"/>
          <p:cNvSpPr/>
          <p:nvPr>
            <p:ph idx="2" type="sldImg"/>
          </p:nvPr>
        </p:nvSpPr>
        <p:spPr>
          <a:xfrm>
            <a:off x="1715096" y="685800"/>
            <a:ext cx="34278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7" name="Google Shape;79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3">
  <p:cSld name="AUTOLAYOUT_74">
    <p:bg>
      <p:bgPr>
        <a:solidFill>
          <a:srgbClr val="FFFFFF"/>
        </a:solidFill>
      </p:bgPr>
    </p:bg>
    <p:spTree>
      <p:nvGrpSpPr>
        <p:cNvPr id="85" name="Shape 85"/>
        <p:cNvGrpSpPr/>
        <p:nvPr/>
      </p:nvGrpSpPr>
      <p:grpSpPr>
        <a:xfrm>
          <a:off x="0" y="0"/>
          <a:ext cx="0" cy="0"/>
          <a:chOff x="0" y="0"/>
          <a:chExt cx="0" cy="0"/>
        </a:xfrm>
      </p:grpSpPr>
      <p:sp>
        <p:nvSpPr>
          <p:cNvPr id="86" name="Google Shape;86;p5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9"/>
          <p:cNvSpPr/>
          <p:nvPr/>
        </p:nvSpPr>
        <p:spPr>
          <a:xfrm>
            <a:off x="326950" y="261675"/>
            <a:ext cx="5717400" cy="4516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9"/>
          <p:cNvSpPr txBox="1"/>
          <p:nvPr>
            <p:ph idx="1" type="body"/>
          </p:nvPr>
        </p:nvSpPr>
        <p:spPr>
          <a:xfrm>
            <a:off x="6153250" y="161925"/>
            <a:ext cx="2690700" cy="34098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89" name="Google Shape;89;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6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2" name="Google Shape;92;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sp>
        <p:nvSpPr>
          <p:cNvPr id="94" name="Google Shape;94;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 name="Google Shape;95;p6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6" name="Google Shape;96;p6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7" name="Google Shape;97;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6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04" name="Google Shape;10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6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7" name="Google Shape;107;p6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8" name="Google Shape;108;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 name="Shape 109"/>
        <p:cNvGrpSpPr/>
        <p:nvPr/>
      </p:nvGrpSpPr>
      <p:grpSpPr>
        <a:xfrm>
          <a:off x="0" y="0"/>
          <a:ext cx="0" cy="0"/>
          <a:chOff x="0" y="0"/>
          <a:chExt cx="0" cy="0"/>
        </a:xfrm>
      </p:grpSpPr>
      <p:sp>
        <p:nvSpPr>
          <p:cNvPr id="110" name="Google Shape;110;p6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p6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112" name="Google Shape;112;p6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6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6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8">
    <p:bg>
      <p:bgPr>
        <a:solidFill>
          <a:srgbClr val="FFFFFF"/>
        </a:solidFill>
      </p:bgPr>
    </p:bg>
    <p:spTree>
      <p:nvGrpSpPr>
        <p:cNvPr id="115" name="Shape 115"/>
        <p:cNvGrpSpPr/>
        <p:nvPr/>
      </p:nvGrpSpPr>
      <p:grpSpPr>
        <a:xfrm>
          <a:off x="0" y="0"/>
          <a:ext cx="0" cy="0"/>
          <a:chOff x="0" y="0"/>
          <a:chExt cx="0" cy="0"/>
        </a:xfrm>
      </p:grpSpPr>
      <p:sp>
        <p:nvSpPr>
          <p:cNvPr id="116" name="Google Shape;116;p6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 name="Google Shape;117;p66"/>
          <p:cNvGrpSpPr/>
          <p:nvPr/>
        </p:nvGrpSpPr>
        <p:grpSpPr>
          <a:xfrm>
            <a:off x="0" y="0"/>
            <a:ext cx="4316700" cy="5143500"/>
            <a:chOff x="0" y="0"/>
            <a:chExt cx="4316700" cy="5143500"/>
          </a:xfrm>
        </p:grpSpPr>
        <p:sp>
          <p:nvSpPr>
            <p:cNvPr id="118" name="Google Shape;118;p66"/>
            <p:cNvSpPr/>
            <p:nvPr/>
          </p:nvSpPr>
          <p:spPr>
            <a:xfrm>
              <a:off x="0" y="0"/>
              <a:ext cx="43167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6"/>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6"/>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6"/>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6"/>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6"/>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66"/>
          <p:cNvSpPr txBox="1"/>
          <p:nvPr>
            <p:ph type="title"/>
          </p:nvPr>
        </p:nvSpPr>
        <p:spPr>
          <a:xfrm>
            <a:off x="311725" y="653326"/>
            <a:ext cx="3706500" cy="3334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sz="2400">
                <a:solidFill>
                  <a:srgbClr val="FFFFFF"/>
                </a:solidFill>
              </a:defRPr>
            </a:lvl1pPr>
            <a:lvl2pPr lvl="1" algn="l">
              <a:lnSpc>
                <a:spcPct val="100000"/>
              </a:lnSpc>
              <a:spcBef>
                <a:spcPts val="0"/>
              </a:spcBef>
              <a:spcAft>
                <a:spcPts val="0"/>
              </a:spcAft>
              <a:buSzPts val="2800"/>
              <a:buNone/>
              <a:defRPr b="1" sz="2400">
                <a:solidFill>
                  <a:srgbClr val="FFFFFF"/>
                </a:solidFill>
              </a:defRPr>
            </a:lvl2pPr>
            <a:lvl3pPr lvl="2" algn="l">
              <a:lnSpc>
                <a:spcPct val="100000"/>
              </a:lnSpc>
              <a:spcBef>
                <a:spcPts val="0"/>
              </a:spcBef>
              <a:spcAft>
                <a:spcPts val="0"/>
              </a:spcAft>
              <a:buSzPts val="2800"/>
              <a:buNone/>
              <a:defRPr b="1" sz="2400">
                <a:solidFill>
                  <a:srgbClr val="FFFFFF"/>
                </a:solidFill>
              </a:defRPr>
            </a:lvl3pPr>
            <a:lvl4pPr lvl="3" algn="l">
              <a:lnSpc>
                <a:spcPct val="100000"/>
              </a:lnSpc>
              <a:spcBef>
                <a:spcPts val="0"/>
              </a:spcBef>
              <a:spcAft>
                <a:spcPts val="0"/>
              </a:spcAft>
              <a:buSzPts val="2800"/>
              <a:buNone/>
              <a:defRPr b="1" sz="2400">
                <a:solidFill>
                  <a:srgbClr val="FFFFFF"/>
                </a:solidFill>
              </a:defRPr>
            </a:lvl4pPr>
            <a:lvl5pPr lvl="4" algn="l">
              <a:lnSpc>
                <a:spcPct val="100000"/>
              </a:lnSpc>
              <a:spcBef>
                <a:spcPts val="0"/>
              </a:spcBef>
              <a:spcAft>
                <a:spcPts val="0"/>
              </a:spcAft>
              <a:buSzPts val="2800"/>
              <a:buNone/>
              <a:defRPr b="1" sz="2400">
                <a:solidFill>
                  <a:srgbClr val="FFFFFF"/>
                </a:solidFill>
              </a:defRPr>
            </a:lvl5pPr>
            <a:lvl6pPr lvl="5" algn="l">
              <a:lnSpc>
                <a:spcPct val="100000"/>
              </a:lnSpc>
              <a:spcBef>
                <a:spcPts val="0"/>
              </a:spcBef>
              <a:spcAft>
                <a:spcPts val="0"/>
              </a:spcAft>
              <a:buSzPts val="2800"/>
              <a:buNone/>
              <a:defRPr b="1" sz="2400">
                <a:solidFill>
                  <a:srgbClr val="FFFFFF"/>
                </a:solidFill>
              </a:defRPr>
            </a:lvl6pPr>
            <a:lvl7pPr lvl="6" algn="l">
              <a:lnSpc>
                <a:spcPct val="100000"/>
              </a:lnSpc>
              <a:spcBef>
                <a:spcPts val="0"/>
              </a:spcBef>
              <a:spcAft>
                <a:spcPts val="0"/>
              </a:spcAft>
              <a:buSzPts val="2800"/>
              <a:buNone/>
              <a:defRPr b="1" sz="2400">
                <a:solidFill>
                  <a:srgbClr val="FFFFFF"/>
                </a:solidFill>
              </a:defRPr>
            </a:lvl7pPr>
            <a:lvl8pPr lvl="7" algn="l">
              <a:lnSpc>
                <a:spcPct val="100000"/>
              </a:lnSpc>
              <a:spcBef>
                <a:spcPts val="0"/>
              </a:spcBef>
              <a:spcAft>
                <a:spcPts val="0"/>
              </a:spcAft>
              <a:buSzPts val="2800"/>
              <a:buNone/>
              <a:defRPr b="1" sz="2400">
                <a:solidFill>
                  <a:srgbClr val="FFFFFF"/>
                </a:solidFill>
              </a:defRPr>
            </a:lvl8pPr>
            <a:lvl9pPr lvl="8" algn="l">
              <a:lnSpc>
                <a:spcPct val="100000"/>
              </a:lnSpc>
              <a:spcBef>
                <a:spcPts val="0"/>
              </a:spcBef>
              <a:spcAft>
                <a:spcPts val="0"/>
              </a:spcAft>
              <a:buSzPts val="2800"/>
              <a:buNone/>
              <a:defRPr b="1" sz="2400">
                <a:solidFill>
                  <a:srgbClr val="FFFFFF"/>
                </a:solidFill>
              </a:defRPr>
            </a:lvl9pPr>
          </a:lstStyle>
          <a:p/>
        </p:txBody>
      </p:sp>
      <p:sp>
        <p:nvSpPr>
          <p:cNvPr id="125" name="Google Shape;125;p66"/>
          <p:cNvSpPr txBox="1"/>
          <p:nvPr>
            <p:ph idx="1" type="body"/>
          </p:nvPr>
        </p:nvSpPr>
        <p:spPr>
          <a:xfrm>
            <a:off x="4620575" y="653325"/>
            <a:ext cx="4211700" cy="3741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0"/>
              </a:spcBef>
              <a:spcAft>
                <a:spcPts val="0"/>
              </a:spcAft>
              <a:buClr>
                <a:srgbClr val="284F7D"/>
              </a:buClr>
              <a:buSzPts val="1000"/>
              <a:buChar char="○"/>
              <a:defRPr sz="1000">
                <a:solidFill>
                  <a:srgbClr val="284F7D"/>
                </a:solidFill>
              </a:defRPr>
            </a:lvl2pPr>
            <a:lvl3pPr indent="-292100" lvl="2" marL="1371600" algn="l">
              <a:lnSpc>
                <a:spcPct val="115000"/>
              </a:lnSpc>
              <a:spcBef>
                <a:spcPts val="0"/>
              </a:spcBef>
              <a:spcAft>
                <a:spcPts val="0"/>
              </a:spcAft>
              <a:buClr>
                <a:srgbClr val="284F7D"/>
              </a:buClr>
              <a:buSzPts val="1000"/>
              <a:buChar char="■"/>
              <a:defRPr sz="1000">
                <a:solidFill>
                  <a:srgbClr val="284F7D"/>
                </a:solidFill>
              </a:defRPr>
            </a:lvl3pPr>
            <a:lvl4pPr indent="-292100" lvl="3" marL="1828800" algn="l">
              <a:lnSpc>
                <a:spcPct val="115000"/>
              </a:lnSpc>
              <a:spcBef>
                <a:spcPts val="0"/>
              </a:spcBef>
              <a:spcAft>
                <a:spcPts val="0"/>
              </a:spcAft>
              <a:buClr>
                <a:srgbClr val="284F7D"/>
              </a:buClr>
              <a:buSzPts val="1000"/>
              <a:buChar char="●"/>
              <a:defRPr sz="1000">
                <a:solidFill>
                  <a:srgbClr val="284F7D"/>
                </a:solidFill>
              </a:defRPr>
            </a:lvl4pPr>
            <a:lvl5pPr indent="-292100" lvl="4" marL="2286000" algn="l">
              <a:lnSpc>
                <a:spcPct val="115000"/>
              </a:lnSpc>
              <a:spcBef>
                <a:spcPts val="0"/>
              </a:spcBef>
              <a:spcAft>
                <a:spcPts val="0"/>
              </a:spcAft>
              <a:buClr>
                <a:srgbClr val="284F7D"/>
              </a:buClr>
              <a:buSzPts val="1000"/>
              <a:buChar char="○"/>
              <a:defRPr sz="1000">
                <a:solidFill>
                  <a:srgbClr val="284F7D"/>
                </a:solidFill>
              </a:defRPr>
            </a:lvl5pPr>
            <a:lvl6pPr indent="-292100" lvl="5" marL="2743200" algn="l">
              <a:lnSpc>
                <a:spcPct val="115000"/>
              </a:lnSpc>
              <a:spcBef>
                <a:spcPts val="0"/>
              </a:spcBef>
              <a:spcAft>
                <a:spcPts val="0"/>
              </a:spcAft>
              <a:buClr>
                <a:srgbClr val="284F7D"/>
              </a:buClr>
              <a:buSzPts val="1000"/>
              <a:buChar char="■"/>
              <a:defRPr sz="1000">
                <a:solidFill>
                  <a:srgbClr val="284F7D"/>
                </a:solidFill>
              </a:defRPr>
            </a:lvl6pPr>
            <a:lvl7pPr indent="-292100" lvl="6" marL="3200400" algn="l">
              <a:lnSpc>
                <a:spcPct val="115000"/>
              </a:lnSpc>
              <a:spcBef>
                <a:spcPts val="0"/>
              </a:spcBef>
              <a:spcAft>
                <a:spcPts val="0"/>
              </a:spcAft>
              <a:buClr>
                <a:srgbClr val="284F7D"/>
              </a:buClr>
              <a:buSzPts val="1000"/>
              <a:buChar char="●"/>
              <a:defRPr sz="1000">
                <a:solidFill>
                  <a:srgbClr val="284F7D"/>
                </a:solidFill>
              </a:defRPr>
            </a:lvl7pPr>
            <a:lvl8pPr indent="-292100" lvl="7" marL="3657600" algn="l">
              <a:lnSpc>
                <a:spcPct val="115000"/>
              </a:lnSpc>
              <a:spcBef>
                <a:spcPts val="0"/>
              </a:spcBef>
              <a:spcAft>
                <a:spcPts val="0"/>
              </a:spcAft>
              <a:buClr>
                <a:srgbClr val="284F7D"/>
              </a:buClr>
              <a:buSzPts val="1000"/>
              <a:buChar char="○"/>
              <a:defRPr sz="1000">
                <a:solidFill>
                  <a:srgbClr val="284F7D"/>
                </a:solidFill>
              </a:defRPr>
            </a:lvl8pPr>
            <a:lvl9pPr indent="-292100" lvl="8" marL="4114800" algn="l">
              <a:lnSpc>
                <a:spcPct val="115000"/>
              </a:lnSpc>
              <a:spcBef>
                <a:spcPts val="0"/>
              </a:spcBef>
              <a:spcAft>
                <a:spcPts val="0"/>
              </a:spcAft>
              <a:buClr>
                <a:srgbClr val="284F7D"/>
              </a:buClr>
              <a:buSzPts val="1000"/>
              <a:buChar char="■"/>
              <a:defRPr sz="1000">
                <a:solidFill>
                  <a:srgbClr val="284F7D"/>
                </a:solidFill>
              </a:defRPr>
            </a:lvl9pPr>
          </a:lstStyle>
          <a:p/>
        </p:txBody>
      </p:sp>
      <p:sp>
        <p:nvSpPr>
          <p:cNvPr id="126" name="Google Shape;126;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75">
    <p:bg>
      <p:bgPr>
        <a:solidFill>
          <a:srgbClr val="FFFFFF"/>
        </a:solidFill>
      </p:bgPr>
    </p:bg>
    <p:spTree>
      <p:nvGrpSpPr>
        <p:cNvPr id="127" name="Shape 127"/>
        <p:cNvGrpSpPr/>
        <p:nvPr/>
      </p:nvGrpSpPr>
      <p:grpSpPr>
        <a:xfrm>
          <a:off x="0" y="0"/>
          <a:ext cx="0" cy="0"/>
          <a:chOff x="0" y="0"/>
          <a:chExt cx="0" cy="0"/>
        </a:xfrm>
      </p:grpSpPr>
      <p:sp>
        <p:nvSpPr>
          <p:cNvPr id="128" name="Google Shape;128;g1b581199571_0_4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1b581199571_0_44"/>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b581199571_0_44"/>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1b581199571_0_44"/>
          <p:cNvSpPr/>
          <p:nvPr/>
        </p:nvSpPr>
        <p:spPr>
          <a:xfrm>
            <a:off x="388425" y="636500"/>
            <a:ext cx="2789700" cy="579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1b581199571_0_44"/>
          <p:cNvSpPr txBox="1"/>
          <p:nvPr>
            <p:ph type="title"/>
          </p:nvPr>
        </p:nvSpPr>
        <p:spPr>
          <a:xfrm>
            <a:off x="308775" y="770525"/>
            <a:ext cx="2866800" cy="375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33" name="Google Shape;133;g1b581199571_0_44"/>
          <p:cNvSpPr txBox="1"/>
          <p:nvPr>
            <p:ph idx="1" type="body"/>
          </p:nvPr>
        </p:nvSpPr>
        <p:spPr>
          <a:xfrm>
            <a:off x="4022850" y="770525"/>
            <a:ext cx="4919400" cy="38118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34" name="Google Shape;134;g1b581199571_0_4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6">
    <p:spTree>
      <p:nvGrpSpPr>
        <p:cNvPr id="135" name="Shape 135"/>
        <p:cNvGrpSpPr/>
        <p:nvPr/>
      </p:nvGrpSpPr>
      <p:grpSpPr>
        <a:xfrm>
          <a:off x="0" y="0"/>
          <a:ext cx="0" cy="0"/>
          <a:chOff x="0" y="0"/>
          <a:chExt cx="0" cy="0"/>
        </a:xfrm>
      </p:grpSpPr>
      <p:sp>
        <p:nvSpPr>
          <p:cNvPr id="136" name="Google Shape;136;g1b581199571_0_188"/>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g1b581199571_0_188"/>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138" name="Google Shape;138;g1b581199571_0_188"/>
          <p:cNvSpPr txBox="1"/>
          <p:nvPr>
            <p:ph type="ctrTitle"/>
          </p:nvPr>
        </p:nvSpPr>
        <p:spPr>
          <a:xfrm>
            <a:off x="1884750" y="711325"/>
            <a:ext cx="6947700" cy="996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39" name="Google Shape;139;g1b581199571_0_188"/>
          <p:cNvSpPr txBox="1"/>
          <p:nvPr>
            <p:ph idx="1" type="body"/>
          </p:nvPr>
        </p:nvSpPr>
        <p:spPr>
          <a:xfrm>
            <a:off x="1884750" y="1825575"/>
            <a:ext cx="6947700" cy="27432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140" name="Google Shape;140;g1b581199571_0_18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1">
  <p:cSld name="AUTOLAYOUT_66">
    <p:bg>
      <p:bgPr>
        <a:solidFill>
          <a:srgbClr val="FFFFFF"/>
        </a:solidFill>
      </p:bgPr>
    </p:bg>
    <p:spTree>
      <p:nvGrpSpPr>
        <p:cNvPr id="13" name="Shape 13"/>
        <p:cNvGrpSpPr/>
        <p:nvPr/>
      </p:nvGrpSpPr>
      <p:grpSpPr>
        <a:xfrm>
          <a:off x="0" y="0"/>
          <a:ext cx="0" cy="0"/>
          <a:chOff x="0" y="0"/>
          <a:chExt cx="0" cy="0"/>
        </a:xfrm>
      </p:grpSpPr>
      <p:sp>
        <p:nvSpPr>
          <p:cNvPr id="14" name="Google Shape;14;p47"/>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7"/>
          <p:cNvSpPr/>
          <p:nvPr/>
        </p:nvSpPr>
        <p:spPr>
          <a:xfrm>
            <a:off x="0" y="1057700"/>
            <a:ext cx="9144000" cy="716400"/>
          </a:xfrm>
          <a:prstGeom prst="rect">
            <a:avLst/>
          </a:prstGeom>
          <a:solidFill>
            <a:srgbClr val="FFFFFF">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7"/>
          <p:cNvSpPr txBox="1"/>
          <p:nvPr>
            <p:ph type="ctrTitle"/>
          </p:nvPr>
        </p:nvSpPr>
        <p:spPr>
          <a:xfrm>
            <a:off x="345650" y="1057700"/>
            <a:ext cx="7172100" cy="716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p:txBody>
      </p:sp>
      <p:sp>
        <p:nvSpPr>
          <p:cNvPr id="17" name="Google Shape;17;p47"/>
          <p:cNvSpPr txBox="1"/>
          <p:nvPr>
            <p:ph idx="1" type="subTitle"/>
          </p:nvPr>
        </p:nvSpPr>
        <p:spPr>
          <a:xfrm>
            <a:off x="345650" y="1925025"/>
            <a:ext cx="7172100" cy="198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p:txBody>
      </p:sp>
      <p:sp>
        <p:nvSpPr>
          <p:cNvPr id="18" name="Google Shape;1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77">
    <p:bg>
      <p:bgPr>
        <a:solidFill>
          <a:srgbClr val="FFFFFF"/>
        </a:solidFill>
      </p:bgPr>
    </p:bg>
    <p:spTree>
      <p:nvGrpSpPr>
        <p:cNvPr id="141" name="Shape 141"/>
        <p:cNvGrpSpPr/>
        <p:nvPr/>
      </p:nvGrpSpPr>
      <p:grpSpPr>
        <a:xfrm>
          <a:off x="0" y="0"/>
          <a:ext cx="0" cy="0"/>
          <a:chOff x="0" y="0"/>
          <a:chExt cx="0" cy="0"/>
        </a:xfrm>
      </p:grpSpPr>
      <p:sp>
        <p:nvSpPr>
          <p:cNvPr id="142" name="Google Shape;142;g1b581199571_0_49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b581199571_0_496"/>
          <p:cNvSpPr/>
          <p:nvPr/>
        </p:nvSpPr>
        <p:spPr>
          <a:xfrm>
            <a:off x="149"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b581199571_0_496"/>
          <p:cNvSpPr/>
          <p:nvPr/>
        </p:nvSpPr>
        <p:spPr>
          <a:xfrm>
            <a:off x="521314"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1b581199571_0_496"/>
          <p:cNvSpPr/>
          <p:nvPr/>
        </p:nvSpPr>
        <p:spPr>
          <a:xfrm>
            <a:off x="192078"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1b581199571_0_496"/>
          <p:cNvSpPr/>
          <p:nvPr/>
        </p:nvSpPr>
        <p:spPr>
          <a:xfrm rot="10800000">
            <a:off x="191890"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b581199571_0_496"/>
          <p:cNvSpPr/>
          <p:nvPr/>
        </p:nvSpPr>
        <p:spPr>
          <a:xfrm>
            <a:off x="104280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b581199571_0_496"/>
          <p:cNvSpPr/>
          <p:nvPr/>
        </p:nvSpPr>
        <p:spPr>
          <a:xfrm>
            <a:off x="156411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b581199571_0_496"/>
          <p:cNvSpPr/>
          <p:nvPr/>
        </p:nvSpPr>
        <p:spPr>
          <a:xfrm>
            <a:off x="123488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1b581199571_0_496"/>
          <p:cNvSpPr/>
          <p:nvPr/>
        </p:nvSpPr>
        <p:spPr>
          <a:xfrm rot="10800000">
            <a:off x="123469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1b581199571_0_496"/>
          <p:cNvSpPr/>
          <p:nvPr/>
        </p:nvSpPr>
        <p:spPr>
          <a:xfrm>
            <a:off x="208554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1b581199571_0_496"/>
          <p:cNvSpPr/>
          <p:nvPr/>
        </p:nvSpPr>
        <p:spPr>
          <a:xfrm>
            <a:off x="260685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1b581199571_0_496"/>
          <p:cNvSpPr/>
          <p:nvPr/>
        </p:nvSpPr>
        <p:spPr>
          <a:xfrm>
            <a:off x="227762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b581199571_0_496"/>
          <p:cNvSpPr/>
          <p:nvPr/>
        </p:nvSpPr>
        <p:spPr>
          <a:xfrm rot="10800000">
            <a:off x="227743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b581199571_0_496"/>
          <p:cNvSpPr/>
          <p:nvPr/>
        </p:nvSpPr>
        <p:spPr>
          <a:xfrm>
            <a:off x="3128346"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b581199571_0_496"/>
          <p:cNvSpPr/>
          <p:nvPr/>
        </p:nvSpPr>
        <p:spPr>
          <a:xfrm>
            <a:off x="3649662"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1b581199571_0_496"/>
          <p:cNvSpPr/>
          <p:nvPr/>
        </p:nvSpPr>
        <p:spPr>
          <a:xfrm>
            <a:off x="3320426"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1b581199571_0_496"/>
          <p:cNvSpPr/>
          <p:nvPr/>
        </p:nvSpPr>
        <p:spPr>
          <a:xfrm rot="10800000">
            <a:off x="3320238"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b581199571_0_496"/>
          <p:cNvSpPr/>
          <p:nvPr/>
        </p:nvSpPr>
        <p:spPr>
          <a:xfrm>
            <a:off x="4171140" y="-26"/>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b581199571_0_496"/>
          <p:cNvSpPr/>
          <p:nvPr/>
        </p:nvSpPr>
        <p:spPr>
          <a:xfrm>
            <a:off x="4363220" y="226165"/>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1b581199571_0_496"/>
          <p:cNvSpPr/>
          <p:nvPr/>
        </p:nvSpPr>
        <p:spPr>
          <a:xfrm>
            <a:off x="149"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b581199571_0_496"/>
          <p:cNvSpPr/>
          <p:nvPr/>
        </p:nvSpPr>
        <p:spPr>
          <a:xfrm>
            <a:off x="521377"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1b581199571_0_496"/>
          <p:cNvSpPr/>
          <p:nvPr/>
        </p:nvSpPr>
        <p:spPr>
          <a:xfrm>
            <a:off x="192078"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1b581199571_0_496"/>
          <p:cNvSpPr/>
          <p:nvPr/>
        </p:nvSpPr>
        <p:spPr>
          <a:xfrm rot="10800000">
            <a:off x="191890"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b581199571_0_496"/>
          <p:cNvSpPr/>
          <p:nvPr/>
        </p:nvSpPr>
        <p:spPr>
          <a:xfrm>
            <a:off x="104280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b581199571_0_496"/>
          <p:cNvSpPr/>
          <p:nvPr/>
        </p:nvSpPr>
        <p:spPr>
          <a:xfrm>
            <a:off x="156418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b581199571_0_496"/>
          <p:cNvSpPr/>
          <p:nvPr/>
        </p:nvSpPr>
        <p:spPr>
          <a:xfrm>
            <a:off x="123488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b581199571_0_496"/>
          <p:cNvSpPr/>
          <p:nvPr/>
        </p:nvSpPr>
        <p:spPr>
          <a:xfrm rot="10800000">
            <a:off x="123469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1b581199571_0_496"/>
          <p:cNvSpPr/>
          <p:nvPr/>
        </p:nvSpPr>
        <p:spPr>
          <a:xfrm>
            <a:off x="208554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1b581199571_0_496"/>
          <p:cNvSpPr/>
          <p:nvPr/>
        </p:nvSpPr>
        <p:spPr>
          <a:xfrm>
            <a:off x="260692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1b581199571_0_496"/>
          <p:cNvSpPr/>
          <p:nvPr/>
        </p:nvSpPr>
        <p:spPr>
          <a:xfrm>
            <a:off x="227762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b581199571_0_496"/>
          <p:cNvSpPr/>
          <p:nvPr/>
        </p:nvSpPr>
        <p:spPr>
          <a:xfrm rot="10800000">
            <a:off x="227743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b581199571_0_496"/>
          <p:cNvSpPr/>
          <p:nvPr/>
        </p:nvSpPr>
        <p:spPr>
          <a:xfrm>
            <a:off x="3128346"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1b581199571_0_496"/>
          <p:cNvSpPr/>
          <p:nvPr/>
        </p:nvSpPr>
        <p:spPr>
          <a:xfrm>
            <a:off x="3649725"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1b581199571_0_496"/>
          <p:cNvSpPr/>
          <p:nvPr/>
        </p:nvSpPr>
        <p:spPr>
          <a:xfrm>
            <a:off x="3320426"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b581199571_0_496"/>
          <p:cNvSpPr/>
          <p:nvPr/>
        </p:nvSpPr>
        <p:spPr>
          <a:xfrm rot="10800000">
            <a:off x="3320238"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1b581199571_0_496"/>
          <p:cNvSpPr/>
          <p:nvPr/>
        </p:nvSpPr>
        <p:spPr>
          <a:xfrm>
            <a:off x="4171140" y="1028674"/>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1b581199571_0_496"/>
          <p:cNvSpPr/>
          <p:nvPr/>
        </p:nvSpPr>
        <p:spPr>
          <a:xfrm>
            <a:off x="4363220" y="1254865"/>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b581199571_0_496"/>
          <p:cNvSpPr/>
          <p:nvPr/>
        </p:nvSpPr>
        <p:spPr>
          <a:xfrm>
            <a:off x="149"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b581199571_0_496"/>
          <p:cNvSpPr/>
          <p:nvPr/>
        </p:nvSpPr>
        <p:spPr>
          <a:xfrm>
            <a:off x="521314"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b581199571_0_496"/>
          <p:cNvSpPr/>
          <p:nvPr/>
        </p:nvSpPr>
        <p:spPr>
          <a:xfrm>
            <a:off x="192078"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1b581199571_0_496"/>
          <p:cNvSpPr/>
          <p:nvPr/>
        </p:nvSpPr>
        <p:spPr>
          <a:xfrm rot="10800000">
            <a:off x="191890"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b581199571_0_496"/>
          <p:cNvSpPr/>
          <p:nvPr/>
        </p:nvSpPr>
        <p:spPr>
          <a:xfrm>
            <a:off x="104280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1b581199571_0_496"/>
          <p:cNvSpPr/>
          <p:nvPr/>
        </p:nvSpPr>
        <p:spPr>
          <a:xfrm>
            <a:off x="156411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b581199571_0_496"/>
          <p:cNvSpPr/>
          <p:nvPr/>
        </p:nvSpPr>
        <p:spPr>
          <a:xfrm>
            <a:off x="123488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b581199571_0_496"/>
          <p:cNvSpPr/>
          <p:nvPr/>
        </p:nvSpPr>
        <p:spPr>
          <a:xfrm rot="10800000">
            <a:off x="123469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b581199571_0_496"/>
          <p:cNvSpPr/>
          <p:nvPr/>
        </p:nvSpPr>
        <p:spPr>
          <a:xfrm>
            <a:off x="208554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b581199571_0_496"/>
          <p:cNvSpPr/>
          <p:nvPr/>
        </p:nvSpPr>
        <p:spPr>
          <a:xfrm>
            <a:off x="260685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b581199571_0_496"/>
          <p:cNvSpPr/>
          <p:nvPr/>
        </p:nvSpPr>
        <p:spPr>
          <a:xfrm>
            <a:off x="227762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1b581199571_0_496"/>
          <p:cNvSpPr/>
          <p:nvPr/>
        </p:nvSpPr>
        <p:spPr>
          <a:xfrm rot="10800000">
            <a:off x="227743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b581199571_0_496"/>
          <p:cNvSpPr/>
          <p:nvPr/>
        </p:nvSpPr>
        <p:spPr>
          <a:xfrm>
            <a:off x="3128346"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1b581199571_0_496"/>
          <p:cNvSpPr/>
          <p:nvPr/>
        </p:nvSpPr>
        <p:spPr>
          <a:xfrm>
            <a:off x="3649662"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b581199571_0_496"/>
          <p:cNvSpPr/>
          <p:nvPr/>
        </p:nvSpPr>
        <p:spPr>
          <a:xfrm>
            <a:off x="3320426"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b581199571_0_496"/>
          <p:cNvSpPr/>
          <p:nvPr/>
        </p:nvSpPr>
        <p:spPr>
          <a:xfrm rot="10800000">
            <a:off x="3320238"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b581199571_0_496"/>
          <p:cNvSpPr/>
          <p:nvPr/>
        </p:nvSpPr>
        <p:spPr>
          <a:xfrm>
            <a:off x="4171140" y="2057374"/>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1b581199571_0_496"/>
          <p:cNvSpPr/>
          <p:nvPr/>
        </p:nvSpPr>
        <p:spPr>
          <a:xfrm>
            <a:off x="4363220" y="2283565"/>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b581199571_0_496"/>
          <p:cNvSpPr/>
          <p:nvPr/>
        </p:nvSpPr>
        <p:spPr>
          <a:xfrm>
            <a:off x="14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b581199571_0_496"/>
          <p:cNvSpPr/>
          <p:nvPr/>
        </p:nvSpPr>
        <p:spPr>
          <a:xfrm>
            <a:off x="521314"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b581199571_0_496"/>
          <p:cNvSpPr/>
          <p:nvPr/>
        </p:nvSpPr>
        <p:spPr>
          <a:xfrm>
            <a:off x="192078"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1b581199571_0_496"/>
          <p:cNvSpPr/>
          <p:nvPr/>
        </p:nvSpPr>
        <p:spPr>
          <a:xfrm rot="10800000">
            <a:off x="191890"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b581199571_0_496"/>
          <p:cNvSpPr/>
          <p:nvPr/>
        </p:nvSpPr>
        <p:spPr>
          <a:xfrm>
            <a:off x="104280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b581199571_0_496"/>
          <p:cNvSpPr/>
          <p:nvPr/>
        </p:nvSpPr>
        <p:spPr>
          <a:xfrm>
            <a:off x="156411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b581199571_0_496"/>
          <p:cNvSpPr/>
          <p:nvPr/>
        </p:nvSpPr>
        <p:spPr>
          <a:xfrm>
            <a:off x="123488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1b581199571_0_496"/>
          <p:cNvSpPr/>
          <p:nvPr/>
        </p:nvSpPr>
        <p:spPr>
          <a:xfrm rot="10800000">
            <a:off x="123469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1b581199571_0_496"/>
          <p:cNvSpPr/>
          <p:nvPr/>
        </p:nvSpPr>
        <p:spPr>
          <a:xfrm>
            <a:off x="208554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b581199571_0_496"/>
          <p:cNvSpPr/>
          <p:nvPr/>
        </p:nvSpPr>
        <p:spPr>
          <a:xfrm>
            <a:off x="260685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b581199571_0_496"/>
          <p:cNvSpPr/>
          <p:nvPr/>
        </p:nvSpPr>
        <p:spPr>
          <a:xfrm>
            <a:off x="227762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b581199571_0_496"/>
          <p:cNvSpPr/>
          <p:nvPr/>
        </p:nvSpPr>
        <p:spPr>
          <a:xfrm rot="10800000">
            <a:off x="227743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b581199571_0_496"/>
          <p:cNvSpPr/>
          <p:nvPr/>
        </p:nvSpPr>
        <p:spPr>
          <a:xfrm>
            <a:off x="312840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1b581199571_0_496"/>
          <p:cNvSpPr/>
          <p:nvPr/>
        </p:nvSpPr>
        <p:spPr>
          <a:xfrm>
            <a:off x="3649725"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b581199571_0_496"/>
          <p:cNvSpPr/>
          <p:nvPr/>
        </p:nvSpPr>
        <p:spPr>
          <a:xfrm>
            <a:off x="3320426"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b581199571_0_496"/>
          <p:cNvSpPr/>
          <p:nvPr/>
        </p:nvSpPr>
        <p:spPr>
          <a:xfrm rot="10800000">
            <a:off x="3320238"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b581199571_0_496"/>
          <p:cNvSpPr/>
          <p:nvPr/>
        </p:nvSpPr>
        <p:spPr>
          <a:xfrm>
            <a:off x="4171140" y="3086074"/>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1b581199571_0_496"/>
          <p:cNvSpPr/>
          <p:nvPr/>
        </p:nvSpPr>
        <p:spPr>
          <a:xfrm>
            <a:off x="4363220" y="3312265"/>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1b581199571_0_496"/>
          <p:cNvSpPr/>
          <p:nvPr/>
        </p:nvSpPr>
        <p:spPr>
          <a:xfrm>
            <a:off x="149"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b581199571_0_496"/>
          <p:cNvSpPr/>
          <p:nvPr/>
        </p:nvSpPr>
        <p:spPr>
          <a:xfrm>
            <a:off x="521314"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1b581199571_0_496"/>
          <p:cNvSpPr/>
          <p:nvPr/>
        </p:nvSpPr>
        <p:spPr>
          <a:xfrm>
            <a:off x="192078"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b581199571_0_496"/>
          <p:cNvSpPr/>
          <p:nvPr/>
        </p:nvSpPr>
        <p:spPr>
          <a:xfrm rot="10800000">
            <a:off x="191890"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1b581199571_0_496"/>
          <p:cNvSpPr/>
          <p:nvPr/>
        </p:nvSpPr>
        <p:spPr>
          <a:xfrm>
            <a:off x="104280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b581199571_0_496"/>
          <p:cNvSpPr/>
          <p:nvPr/>
        </p:nvSpPr>
        <p:spPr>
          <a:xfrm>
            <a:off x="156411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1b581199571_0_496"/>
          <p:cNvSpPr/>
          <p:nvPr/>
        </p:nvSpPr>
        <p:spPr>
          <a:xfrm>
            <a:off x="123488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b581199571_0_496"/>
          <p:cNvSpPr/>
          <p:nvPr/>
        </p:nvSpPr>
        <p:spPr>
          <a:xfrm rot="10800000">
            <a:off x="123469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b581199571_0_496"/>
          <p:cNvSpPr/>
          <p:nvPr/>
        </p:nvSpPr>
        <p:spPr>
          <a:xfrm>
            <a:off x="208554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1b581199571_0_496"/>
          <p:cNvSpPr/>
          <p:nvPr/>
        </p:nvSpPr>
        <p:spPr>
          <a:xfrm>
            <a:off x="260685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1b581199571_0_496"/>
          <p:cNvSpPr/>
          <p:nvPr/>
        </p:nvSpPr>
        <p:spPr>
          <a:xfrm>
            <a:off x="227762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b581199571_0_496"/>
          <p:cNvSpPr/>
          <p:nvPr/>
        </p:nvSpPr>
        <p:spPr>
          <a:xfrm rot="10800000">
            <a:off x="227743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b581199571_0_496"/>
          <p:cNvSpPr/>
          <p:nvPr/>
        </p:nvSpPr>
        <p:spPr>
          <a:xfrm>
            <a:off x="3128346"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b581199571_0_496"/>
          <p:cNvSpPr/>
          <p:nvPr/>
        </p:nvSpPr>
        <p:spPr>
          <a:xfrm>
            <a:off x="3649662"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1b581199571_0_496"/>
          <p:cNvSpPr/>
          <p:nvPr/>
        </p:nvSpPr>
        <p:spPr>
          <a:xfrm>
            <a:off x="3320426"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b581199571_0_496"/>
          <p:cNvSpPr/>
          <p:nvPr/>
        </p:nvSpPr>
        <p:spPr>
          <a:xfrm rot="10800000">
            <a:off x="3320238"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1b581199571_0_496"/>
          <p:cNvSpPr/>
          <p:nvPr/>
        </p:nvSpPr>
        <p:spPr>
          <a:xfrm>
            <a:off x="4171140" y="4114774"/>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1b581199571_0_496"/>
          <p:cNvSpPr/>
          <p:nvPr/>
        </p:nvSpPr>
        <p:spPr>
          <a:xfrm>
            <a:off x="4363220" y="4340965"/>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b581199571_0_496"/>
          <p:cNvSpPr txBox="1"/>
          <p:nvPr>
            <p:ph type="title"/>
          </p:nvPr>
        </p:nvSpPr>
        <p:spPr>
          <a:xfrm>
            <a:off x="5090175" y="496350"/>
            <a:ext cx="3206100" cy="3274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34" name="Google Shape;234;g1b581199571_0_496"/>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78">
    <p:bg>
      <p:bgPr>
        <a:solidFill>
          <a:srgbClr val="FFFFFF"/>
        </a:solidFill>
      </p:bgPr>
    </p:bg>
    <p:spTree>
      <p:nvGrpSpPr>
        <p:cNvPr id="235" name="Shape 235"/>
        <p:cNvGrpSpPr/>
        <p:nvPr/>
      </p:nvGrpSpPr>
      <p:grpSpPr>
        <a:xfrm>
          <a:off x="0" y="0"/>
          <a:ext cx="0" cy="0"/>
          <a:chOff x="0" y="0"/>
          <a:chExt cx="0" cy="0"/>
        </a:xfrm>
      </p:grpSpPr>
      <p:sp>
        <p:nvSpPr>
          <p:cNvPr id="236" name="Google Shape;236;g1b581199571_0_831"/>
          <p:cNvSpPr/>
          <p:nvPr/>
        </p:nvSpPr>
        <p:spPr>
          <a:xfrm>
            <a:off x="0" y="0"/>
            <a:ext cx="9144000" cy="5143500"/>
          </a:xfrm>
          <a:prstGeom prst="rect">
            <a:avLst/>
          </a:prstGeom>
          <a:solidFill>
            <a:srgbClr val="F7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b581199571_0_8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000000"/>
                </a:solidFill>
              </a:defRPr>
            </a:lvl1pPr>
            <a:lvl2pPr lvl="1" algn="r">
              <a:lnSpc>
                <a:spcPct val="100000"/>
              </a:lnSpc>
              <a:spcAft>
                <a:spcPts val="0"/>
              </a:spcAft>
              <a:buNone/>
              <a:defRPr sz="1000">
                <a:solidFill>
                  <a:srgbClr val="000000"/>
                </a:solidFill>
              </a:defRPr>
            </a:lvl2pPr>
            <a:lvl3pPr lvl="2" algn="r">
              <a:lnSpc>
                <a:spcPct val="100000"/>
              </a:lnSpc>
              <a:spcAft>
                <a:spcPts val="0"/>
              </a:spcAft>
              <a:buNone/>
              <a:defRPr sz="1000">
                <a:solidFill>
                  <a:srgbClr val="000000"/>
                </a:solidFill>
              </a:defRPr>
            </a:lvl3pPr>
            <a:lvl4pPr lvl="3" algn="r">
              <a:lnSpc>
                <a:spcPct val="100000"/>
              </a:lnSpc>
              <a:spcAft>
                <a:spcPts val="0"/>
              </a:spcAft>
              <a:buNone/>
              <a:defRPr sz="1000">
                <a:solidFill>
                  <a:srgbClr val="000000"/>
                </a:solidFill>
              </a:defRPr>
            </a:lvl4pPr>
            <a:lvl5pPr lvl="4" algn="r">
              <a:lnSpc>
                <a:spcPct val="100000"/>
              </a:lnSpc>
              <a:spcAft>
                <a:spcPts val="0"/>
              </a:spcAft>
              <a:buNone/>
              <a:defRPr sz="1000">
                <a:solidFill>
                  <a:srgbClr val="000000"/>
                </a:solidFill>
              </a:defRPr>
            </a:lvl5pPr>
            <a:lvl6pPr lvl="5" algn="r">
              <a:lnSpc>
                <a:spcPct val="100000"/>
              </a:lnSpc>
              <a:spcAft>
                <a:spcPts val="0"/>
              </a:spcAft>
              <a:buNone/>
              <a:defRPr sz="1000">
                <a:solidFill>
                  <a:srgbClr val="000000"/>
                </a:solidFill>
              </a:defRPr>
            </a:lvl6pPr>
            <a:lvl7pPr lvl="6" algn="r">
              <a:lnSpc>
                <a:spcPct val="100000"/>
              </a:lnSpc>
              <a:spcAft>
                <a:spcPts val="0"/>
              </a:spcAft>
              <a:buNone/>
              <a:defRPr sz="1000">
                <a:solidFill>
                  <a:srgbClr val="000000"/>
                </a:solidFill>
              </a:defRPr>
            </a:lvl7pPr>
            <a:lvl8pPr lvl="7" algn="r">
              <a:lnSpc>
                <a:spcPct val="100000"/>
              </a:lnSpc>
              <a:spcAft>
                <a:spcPts val="0"/>
              </a:spcAft>
              <a:buNone/>
              <a:defRPr sz="1000">
                <a:solidFill>
                  <a:srgbClr val="000000"/>
                </a:solidFill>
              </a:defRPr>
            </a:lvl8pPr>
            <a:lvl9pPr lvl="8" algn="r">
              <a:lnSpc>
                <a:spcPct val="100000"/>
              </a:lnSpc>
              <a:spcAft>
                <a:spcPts val="0"/>
              </a:spcAft>
              <a:buNone/>
              <a:defRPr sz="10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grpSp>
        <p:nvGrpSpPr>
          <p:cNvPr id="238" name="Google Shape;238;g1b581199571_0_831"/>
          <p:cNvGrpSpPr/>
          <p:nvPr/>
        </p:nvGrpSpPr>
        <p:grpSpPr>
          <a:xfrm>
            <a:off x="11301" y="10189"/>
            <a:ext cx="9121317" cy="5123111"/>
            <a:chOff x="11301" y="10189"/>
            <a:chExt cx="9121317" cy="5123111"/>
          </a:xfrm>
        </p:grpSpPr>
        <p:grpSp>
          <p:nvGrpSpPr>
            <p:cNvPr id="239" name="Google Shape;239;g1b581199571_0_831"/>
            <p:cNvGrpSpPr/>
            <p:nvPr/>
          </p:nvGrpSpPr>
          <p:grpSpPr>
            <a:xfrm>
              <a:off x="14051" y="4621157"/>
              <a:ext cx="9118568" cy="512143"/>
              <a:chOff x="14051" y="4621157"/>
              <a:chExt cx="9118568" cy="512143"/>
            </a:xfrm>
          </p:grpSpPr>
          <p:sp>
            <p:nvSpPr>
              <p:cNvPr id="240" name="Google Shape;240;g1b581199571_0_831"/>
              <p:cNvSpPr/>
              <p:nvPr/>
            </p:nvSpPr>
            <p:spPr>
              <a:xfrm>
                <a:off x="317554" y="4621157"/>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1b581199571_0_831"/>
              <p:cNvSpPr/>
              <p:nvPr/>
            </p:nvSpPr>
            <p:spPr>
              <a:xfrm flipH="1" rot="5400000">
                <a:off x="-87949" y="4725300"/>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1b581199571_0_831"/>
              <p:cNvSpPr/>
              <p:nvPr/>
            </p:nvSpPr>
            <p:spPr>
              <a:xfrm>
                <a:off x="924387" y="4621157"/>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1b581199571_0_831"/>
              <p:cNvSpPr/>
              <p:nvPr/>
            </p:nvSpPr>
            <p:spPr>
              <a:xfrm>
                <a:off x="1531491" y="4621157"/>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b581199571_0_831"/>
              <p:cNvSpPr/>
              <p:nvPr/>
            </p:nvSpPr>
            <p:spPr>
              <a:xfrm>
                <a:off x="2138324" y="4621157"/>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b581199571_0_831"/>
              <p:cNvSpPr/>
              <p:nvPr/>
            </p:nvSpPr>
            <p:spPr>
              <a:xfrm rot="-5400000">
                <a:off x="8724619" y="4725300"/>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 name="Google Shape;246;g1b581199571_0_831"/>
            <p:cNvGrpSpPr/>
            <p:nvPr/>
          </p:nvGrpSpPr>
          <p:grpSpPr>
            <a:xfrm>
              <a:off x="14051" y="1035085"/>
              <a:ext cx="9118568" cy="1024500"/>
              <a:chOff x="14051" y="1035085"/>
              <a:chExt cx="9118568" cy="1024500"/>
            </a:xfrm>
          </p:grpSpPr>
          <p:sp>
            <p:nvSpPr>
              <p:cNvPr id="247" name="Google Shape;247;g1b581199571_0_831"/>
              <p:cNvSpPr/>
              <p:nvPr/>
            </p:nvSpPr>
            <p:spPr>
              <a:xfrm>
                <a:off x="317554"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b581199571_0_831"/>
              <p:cNvSpPr/>
              <p:nvPr/>
            </p:nvSpPr>
            <p:spPr>
              <a:xfrm flipH="1" rot="5400000">
                <a:off x="-87949" y="1650382"/>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b581199571_0_831"/>
              <p:cNvSpPr/>
              <p:nvPr/>
            </p:nvSpPr>
            <p:spPr>
              <a:xfrm>
                <a:off x="2138324"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1b581199571_0_831"/>
              <p:cNvSpPr/>
              <p:nvPr/>
            </p:nvSpPr>
            <p:spPr>
              <a:xfrm>
                <a:off x="2745358"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b581199571_0_831"/>
              <p:cNvSpPr/>
              <p:nvPr/>
            </p:nvSpPr>
            <p:spPr>
              <a:xfrm>
                <a:off x="3352462"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b581199571_0_831"/>
              <p:cNvSpPr/>
              <p:nvPr/>
            </p:nvSpPr>
            <p:spPr>
              <a:xfrm>
                <a:off x="3959294"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b581199571_0_831"/>
              <p:cNvSpPr/>
              <p:nvPr/>
            </p:nvSpPr>
            <p:spPr>
              <a:xfrm flipH="1">
                <a:off x="8222215"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b581199571_0_831"/>
              <p:cNvSpPr/>
              <p:nvPr/>
            </p:nvSpPr>
            <p:spPr>
              <a:xfrm rot="-5400000">
                <a:off x="8724619" y="1650382"/>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b581199571_0_831"/>
              <p:cNvSpPr/>
              <p:nvPr/>
            </p:nvSpPr>
            <p:spPr>
              <a:xfrm flipH="1">
                <a:off x="7615382"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b581199571_0_831"/>
              <p:cNvSpPr/>
              <p:nvPr/>
            </p:nvSpPr>
            <p:spPr>
              <a:xfrm flipH="1">
                <a:off x="7008278" y="154721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b581199571_0_831"/>
              <p:cNvSpPr/>
              <p:nvPr/>
            </p:nvSpPr>
            <p:spPr>
              <a:xfrm>
                <a:off x="924448" y="1035085"/>
                <a:ext cx="1214100" cy="10245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g1b581199571_0_831"/>
            <p:cNvGrpSpPr/>
            <p:nvPr/>
          </p:nvGrpSpPr>
          <p:grpSpPr>
            <a:xfrm>
              <a:off x="11301" y="2060044"/>
              <a:ext cx="9121317" cy="2048393"/>
              <a:chOff x="11301" y="2060044"/>
              <a:chExt cx="9121317" cy="2048393"/>
            </a:xfrm>
          </p:grpSpPr>
          <p:sp>
            <p:nvSpPr>
              <p:cNvPr id="259" name="Google Shape;259;g1b581199571_0_831"/>
              <p:cNvSpPr/>
              <p:nvPr/>
            </p:nvSpPr>
            <p:spPr>
              <a:xfrm flipH="1" rot="5400000">
                <a:off x="-87949" y="2674943"/>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b581199571_0_831"/>
              <p:cNvSpPr/>
              <p:nvPr/>
            </p:nvSpPr>
            <p:spPr>
              <a:xfrm>
                <a:off x="1531491" y="257177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1b581199571_0_831"/>
              <p:cNvSpPr/>
              <p:nvPr/>
            </p:nvSpPr>
            <p:spPr>
              <a:xfrm>
                <a:off x="2138324" y="257177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1b581199571_0_831"/>
              <p:cNvSpPr/>
              <p:nvPr/>
            </p:nvSpPr>
            <p:spPr>
              <a:xfrm>
                <a:off x="2745358" y="257177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b581199571_0_831"/>
              <p:cNvSpPr/>
              <p:nvPr/>
            </p:nvSpPr>
            <p:spPr>
              <a:xfrm>
                <a:off x="3352462" y="257177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b581199571_0_831"/>
              <p:cNvSpPr/>
              <p:nvPr/>
            </p:nvSpPr>
            <p:spPr>
              <a:xfrm flipH="1">
                <a:off x="8222215" y="257177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b581199571_0_831"/>
              <p:cNvSpPr/>
              <p:nvPr/>
            </p:nvSpPr>
            <p:spPr>
              <a:xfrm rot="-5400000">
                <a:off x="8724619" y="2674943"/>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1b581199571_0_831"/>
              <p:cNvSpPr/>
              <p:nvPr/>
            </p:nvSpPr>
            <p:spPr>
              <a:xfrm>
                <a:off x="317554" y="359633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b581199571_0_831"/>
              <p:cNvSpPr/>
              <p:nvPr/>
            </p:nvSpPr>
            <p:spPr>
              <a:xfrm flipH="1" rot="5400000">
                <a:off x="-87949" y="3699503"/>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b581199571_0_831"/>
              <p:cNvSpPr/>
              <p:nvPr/>
            </p:nvSpPr>
            <p:spPr>
              <a:xfrm>
                <a:off x="924387" y="359633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1b581199571_0_831"/>
              <p:cNvSpPr/>
              <p:nvPr/>
            </p:nvSpPr>
            <p:spPr>
              <a:xfrm>
                <a:off x="1531491" y="359633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1b581199571_0_831"/>
              <p:cNvSpPr/>
              <p:nvPr/>
            </p:nvSpPr>
            <p:spPr>
              <a:xfrm>
                <a:off x="2138324" y="359633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1b581199571_0_831"/>
              <p:cNvSpPr/>
              <p:nvPr/>
            </p:nvSpPr>
            <p:spPr>
              <a:xfrm>
                <a:off x="2745358" y="359633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1b581199571_0_831"/>
              <p:cNvSpPr/>
              <p:nvPr/>
            </p:nvSpPr>
            <p:spPr>
              <a:xfrm flipH="1">
                <a:off x="8222215" y="3596336"/>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1b581199571_0_831"/>
              <p:cNvSpPr/>
              <p:nvPr/>
            </p:nvSpPr>
            <p:spPr>
              <a:xfrm rot="-5400000">
                <a:off x="8724619" y="3699503"/>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1b581199571_0_831"/>
              <p:cNvSpPr/>
              <p:nvPr/>
            </p:nvSpPr>
            <p:spPr>
              <a:xfrm>
                <a:off x="11301" y="2060044"/>
                <a:ext cx="1823400" cy="1538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1b581199571_0_831"/>
              <p:cNvSpPr/>
              <p:nvPr/>
            </p:nvSpPr>
            <p:spPr>
              <a:xfrm>
                <a:off x="7306679" y="2571901"/>
                <a:ext cx="1214100" cy="10245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g1b581199571_0_831"/>
            <p:cNvGrpSpPr/>
            <p:nvPr/>
          </p:nvGrpSpPr>
          <p:grpSpPr>
            <a:xfrm>
              <a:off x="14051" y="10189"/>
              <a:ext cx="9118568" cy="1024567"/>
              <a:chOff x="14051" y="10189"/>
              <a:chExt cx="9118568" cy="1024567"/>
            </a:xfrm>
          </p:grpSpPr>
          <p:sp>
            <p:nvSpPr>
              <p:cNvPr id="277" name="Google Shape;277;g1b581199571_0_831"/>
              <p:cNvSpPr/>
              <p:nvPr/>
            </p:nvSpPr>
            <p:spPr>
              <a:xfrm>
                <a:off x="317554"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1b581199571_0_831"/>
              <p:cNvSpPr/>
              <p:nvPr/>
            </p:nvSpPr>
            <p:spPr>
              <a:xfrm flipH="1" rot="5400000">
                <a:off x="-87949" y="625822"/>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b581199571_0_831"/>
              <p:cNvSpPr/>
              <p:nvPr/>
            </p:nvSpPr>
            <p:spPr>
              <a:xfrm>
                <a:off x="924387"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1b581199571_0_831"/>
              <p:cNvSpPr/>
              <p:nvPr/>
            </p:nvSpPr>
            <p:spPr>
              <a:xfrm>
                <a:off x="1531491"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b581199571_0_831"/>
              <p:cNvSpPr/>
              <p:nvPr/>
            </p:nvSpPr>
            <p:spPr>
              <a:xfrm>
                <a:off x="2138324"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b581199571_0_831"/>
              <p:cNvSpPr/>
              <p:nvPr/>
            </p:nvSpPr>
            <p:spPr>
              <a:xfrm>
                <a:off x="3959294"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1b581199571_0_831"/>
              <p:cNvSpPr/>
              <p:nvPr/>
            </p:nvSpPr>
            <p:spPr>
              <a:xfrm flipH="1">
                <a:off x="8222215"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1b581199571_0_831"/>
              <p:cNvSpPr/>
              <p:nvPr/>
            </p:nvSpPr>
            <p:spPr>
              <a:xfrm rot="-5400000">
                <a:off x="8724619" y="625822"/>
                <a:ext cx="510000" cy="3060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b581199571_0_831"/>
              <p:cNvSpPr/>
              <p:nvPr/>
            </p:nvSpPr>
            <p:spPr>
              <a:xfrm flipH="1">
                <a:off x="6401445"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b581199571_0_831"/>
              <p:cNvSpPr/>
              <p:nvPr/>
            </p:nvSpPr>
            <p:spPr>
              <a:xfrm>
                <a:off x="4571103" y="522655"/>
                <a:ext cx="606900" cy="512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b581199571_0_831"/>
              <p:cNvSpPr/>
              <p:nvPr/>
            </p:nvSpPr>
            <p:spPr>
              <a:xfrm>
                <a:off x="7007107" y="10189"/>
                <a:ext cx="1214100" cy="10245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1b581199571_0_831"/>
              <p:cNvSpPr/>
              <p:nvPr/>
            </p:nvSpPr>
            <p:spPr>
              <a:xfrm>
                <a:off x="2742646" y="10201"/>
                <a:ext cx="1214100" cy="10245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9" name="Google Shape;289;g1b581199571_0_831"/>
          <p:cNvGrpSpPr/>
          <p:nvPr/>
        </p:nvGrpSpPr>
        <p:grpSpPr>
          <a:xfrm>
            <a:off x="14057" y="10375"/>
            <a:ext cx="9118556" cy="4610646"/>
            <a:chOff x="14057" y="10375"/>
            <a:chExt cx="9118556" cy="4610646"/>
          </a:xfrm>
        </p:grpSpPr>
        <p:sp>
          <p:nvSpPr>
            <p:cNvPr id="290" name="Google Shape;290;g1b581199571_0_831"/>
            <p:cNvSpPr/>
            <p:nvPr/>
          </p:nvSpPr>
          <p:spPr>
            <a:xfrm rot="10800000">
              <a:off x="319862"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1b581199571_0_831"/>
            <p:cNvSpPr/>
            <p:nvPr/>
          </p:nvSpPr>
          <p:spPr>
            <a:xfrm rot="5400000">
              <a:off x="-88693" y="113125"/>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1b581199571_0_831"/>
            <p:cNvSpPr/>
            <p:nvPr/>
          </p:nvSpPr>
          <p:spPr>
            <a:xfrm rot="10800000">
              <a:off x="926694"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b581199571_0_831"/>
            <p:cNvSpPr/>
            <p:nvPr/>
          </p:nvSpPr>
          <p:spPr>
            <a:xfrm rot="10800000">
              <a:off x="1533798"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b581199571_0_831"/>
            <p:cNvSpPr/>
            <p:nvPr/>
          </p:nvSpPr>
          <p:spPr>
            <a:xfrm rot="10800000">
              <a:off x="2140631"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b581199571_0_831"/>
            <p:cNvSpPr/>
            <p:nvPr/>
          </p:nvSpPr>
          <p:spPr>
            <a:xfrm rot="10800000">
              <a:off x="2747665"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b581199571_0_831"/>
            <p:cNvSpPr/>
            <p:nvPr/>
          </p:nvSpPr>
          <p:spPr>
            <a:xfrm rot="10800000">
              <a:off x="3354769"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1b581199571_0_831"/>
            <p:cNvSpPr/>
            <p:nvPr/>
          </p:nvSpPr>
          <p:spPr>
            <a:xfrm rot="10800000">
              <a:off x="3961601"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1b581199571_0_831"/>
            <p:cNvSpPr/>
            <p:nvPr/>
          </p:nvSpPr>
          <p:spPr>
            <a:xfrm rot="10800000">
              <a:off x="4573226"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b581199571_0_831"/>
            <p:cNvSpPr/>
            <p:nvPr/>
          </p:nvSpPr>
          <p:spPr>
            <a:xfrm flipH="1" rot="10800000">
              <a:off x="8219907"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b581199571_0_831"/>
            <p:cNvSpPr/>
            <p:nvPr/>
          </p:nvSpPr>
          <p:spPr>
            <a:xfrm flipH="1" rot="-5400000">
              <a:off x="8725363" y="113125"/>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b581199571_0_831"/>
            <p:cNvSpPr/>
            <p:nvPr/>
          </p:nvSpPr>
          <p:spPr>
            <a:xfrm flipH="1" rot="10800000">
              <a:off x="7613075"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1b581199571_0_831"/>
            <p:cNvSpPr/>
            <p:nvPr/>
          </p:nvSpPr>
          <p:spPr>
            <a:xfrm flipH="1" rot="10800000">
              <a:off x="7005971"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b581199571_0_831"/>
            <p:cNvSpPr/>
            <p:nvPr/>
          </p:nvSpPr>
          <p:spPr>
            <a:xfrm flipH="1" rot="10800000">
              <a:off x="6399138"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1b581199571_0_831"/>
            <p:cNvSpPr/>
            <p:nvPr/>
          </p:nvSpPr>
          <p:spPr>
            <a:xfrm flipH="1" rot="10800000">
              <a:off x="5792104"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1b581199571_0_831"/>
            <p:cNvSpPr/>
            <p:nvPr/>
          </p:nvSpPr>
          <p:spPr>
            <a:xfrm flipH="1" rot="10800000">
              <a:off x="5185000" y="10555"/>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1b581199571_0_831"/>
            <p:cNvSpPr/>
            <p:nvPr/>
          </p:nvSpPr>
          <p:spPr>
            <a:xfrm rot="10800000">
              <a:off x="319862"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b581199571_0_831"/>
            <p:cNvSpPr/>
            <p:nvPr/>
          </p:nvSpPr>
          <p:spPr>
            <a:xfrm rot="5400000">
              <a:off x="-88693" y="1137686"/>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1b581199571_0_831"/>
            <p:cNvSpPr/>
            <p:nvPr/>
          </p:nvSpPr>
          <p:spPr>
            <a:xfrm rot="10800000">
              <a:off x="926694"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b581199571_0_831"/>
            <p:cNvSpPr/>
            <p:nvPr/>
          </p:nvSpPr>
          <p:spPr>
            <a:xfrm rot="10800000">
              <a:off x="1533798"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1b581199571_0_831"/>
            <p:cNvSpPr/>
            <p:nvPr/>
          </p:nvSpPr>
          <p:spPr>
            <a:xfrm rot="10800000">
              <a:off x="2140631"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b581199571_0_831"/>
            <p:cNvSpPr/>
            <p:nvPr/>
          </p:nvSpPr>
          <p:spPr>
            <a:xfrm rot="10800000">
              <a:off x="2747665"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1b581199571_0_831"/>
            <p:cNvSpPr/>
            <p:nvPr/>
          </p:nvSpPr>
          <p:spPr>
            <a:xfrm rot="10800000">
              <a:off x="3354769"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1b581199571_0_831"/>
            <p:cNvSpPr/>
            <p:nvPr/>
          </p:nvSpPr>
          <p:spPr>
            <a:xfrm rot="10800000">
              <a:off x="3961601"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b581199571_0_831"/>
            <p:cNvSpPr/>
            <p:nvPr/>
          </p:nvSpPr>
          <p:spPr>
            <a:xfrm rot="10800000">
              <a:off x="4573226"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1b581199571_0_831"/>
            <p:cNvSpPr/>
            <p:nvPr/>
          </p:nvSpPr>
          <p:spPr>
            <a:xfrm flipH="1" rot="10800000">
              <a:off x="8219907"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1b581199571_0_831"/>
            <p:cNvSpPr/>
            <p:nvPr/>
          </p:nvSpPr>
          <p:spPr>
            <a:xfrm flipH="1" rot="-5400000">
              <a:off x="8725363" y="1137686"/>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b581199571_0_831"/>
            <p:cNvSpPr/>
            <p:nvPr/>
          </p:nvSpPr>
          <p:spPr>
            <a:xfrm flipH="1" rot="10800000">
              <a:off x="7613075"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1b581199571_0_831"/>
            <p:cNvSpPr/>
            <p:nvPr/>
          </p:nvSpPr>
          <p:spPr>
            <a:xfrm flipH="1" rot="10800000">
              <a:off x="7005971"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1b581199571_0_831"/>
            <p:cNvSpPr/>
            <p:nvPr/>
          </p:nvSpPr>
          <p:spPr>
            <a:xfrm flipH="1" rot="10800000">
              <a:off x="6399138" y="103511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b581199571_0_831"/>
            <p:cNvSpPr/>
            <p:nvPr/>
          </p:nvSpPr>
          <p:spPr>
            <a:xfrm rot="10800000">
              <a:off x="319862"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b581199571_0_831"/>
            <p:cNvSpPr/>
            <p:nvPr/>
          </p:nvSpPr>
          <p:spPr>
            <a:xfrm rot="5400000">
              <a:off x="-88693" y="2162246"/>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1b581199571_0_831"/>
            <p:cNvSpPr/>
            <p:nvPr/>
          </p:nvSpPr>
          <p:spPr>
            <a:xfrm rot="10800000">
              <a:off x="926694"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b581199571_0_831"/>
            <p:cNvSpPr/>
            <p:nvPr/>
          </p:nvSpPr>
          <p:spPr>
            <a:xfrm rot="10800000">
              <a:off x="1533798"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1b581199571_0_831"/>
            <p:cNvSpPr/>
            <p:nvPr/>
          </p:nvSpPr>
          <p:spPr>
            <a:xfrm rot="10800000">
              <a:off x="2140631"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1b581199571_0_831"/>
            <p:cNvSpPr/>
            <p:nvPr/>
          </p:nvSpPr>
          <p:spPr>
            <a:xfrm rot="10800000">
              <a:off x="2747665"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1b581199571_0_831"/>
            <p:cNvSpPr/>
            <p:nvPr/>
          </p:nvSpPr>
          <p:spPr>
            <a:xfrm rot="10800000">
              <a:off x="3354769"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b581199571_0_831"/>
            <p:cNvSpPr/>
            <p:nvPr/>
          </p:nvSpPr>
          <p:spPr>
            <a:xfrm rot="10800000">
              <a:off x="3961601"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1b581199571_0_831"/>
            <p:cNvSpPr/>
            <p:nvPr/>
          </p:nvSpPr>
          <p:spPr>
            <a:xfrm flipH="1" rot="10800000">
              <a:off x="8219907"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1b581199571_0_831"/>
            <p:cNvSpPr/>
            <p:nvPr/>
          </p:nvSpPr>
          <p:spPr>
            <a:xfrm flipH="1" rot="-5400000">
              <a:off x="8725363" y="2162246"/>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1b581199571_0_831"/>
            <p:cNvSpPr/>
            <p:nvPr/>
          </p:nvSpPr>
          <p:spPr>
            <a:xfrm flipH="1" rot="10800000">
              <a:off x="7613075"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1b581199571_0_831"/>
            <p:cNvSpPr/>
            <p:nvPr/>
          </p:nvSpPr>
          <p:spPr>
            <a:xfrm flipH="1" rot="10800000">
              <a:off x="7005971" y="205967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1b581199571_0_831"/>
            <p:cNvSpPr/>
            <p:nvPr/>
          </p:nvSpPr>
          <p:spPr>
            <a:xfrm rot="5400000">
              <a:off x="-88693" y="3186806"/>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b581199571_0_831"/>
            <p:cNvSpPr/>
            <p:nvPr/>
          </p:nvSpPr>
          <p:spPr>
            <a:xfrm rot="10800000">
              <a:off x="1533798" y="308423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b581199571_0_831"/>
            <p:cNvSpPr/>
            <p:nvPr/>
          </p:nvSpPr>
          <p:spPr>
            <a:xfrm rot="10800000">
              <a:off x="2140631" y="308423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b581199571_0_831"/>
            <p:cNvSpPr/>
            <p:nvPr/>
          </p:nvSpPr>
          <p:spPr>
            <a:xfrm rot="10800000">
              <a:off x="2747665" y="308423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b581199571_0_831"/>
            <p:cNvSpPr/>
            <p:nvPr/>
          </p:nvSpPr>
          <p:spPr>
            <a:xfrm rot="10800000">
              <a:off x="3354769" y="308423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b581199571_0_831"/>
            <p:cNvSpPr/>
            <p:nvPr/>
          </p:nvSpPr>
          <p:spPr>
            <a:xfrm flipH="1" rot="10800000">
              <a:off x="8219907" y="3084236"/>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1b581199571_0_831"/>
            <p:cNvSpPr/>
            <p:nvPr/>
          </p:nvSpPr>
          <p:spPr>
            <a:xfrm flipH="1" rot="-5400000">
              <a:off x="8725363" y="3186806"/>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b581199571_0_831"/>
            <p:cNvSpPr/>
            <p:nvPr/>
          </p:nvSpPr>
          <p:spPr>
            <a:xfrm rot="10800000">
              <a:off x="319862" y="4108921"/>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b581199571_0_831"/>
            <p:cNvSpPr/>
            <p:nvPr/>
          </p:nvSpPr>
          <p:spPr>
            <a:xfrm rot="5400000">
              <a:off x="-88693" y="4211491"/>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b581199571_0_831"/>
            <p:cNvSpPr/>
            <p:nvPr/>
          </p:nvSpPr>
          <p:spPr>
            <a:xfrm rot="10800000">
              <a:off x="926694" y="4108921"/>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1b581199571_0_831"/>
            <p:cNvSpPr/>
            <p:nvPr/>
          </p:nvSpPr>
          <p:spPr>
            <a:xfrm rot="10800000">
              <a:off x="1533798" y="4108921"/>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1b581199571_0_831"/>
            <p:cNvSpPr/>
            <p:nvPr/>
          </p:nvSpPr>
          <p:spPr>
            <a:xfrm rot="10800000">
              <a:off x="2140631" y="4108921"/>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b581199571_0_831"/>
            <p:cNvSpPr/>
            <p:nvPr/>
          </p:nvSpPr>
          <p:spPr>
            <a:xfrm rot="10800000">
              <a:off x="2747665" y="4108921"/>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1b581199571_0_831"/>
            <p:cNvSpPr/>
            <p:nvPr/>
          </p:nvSpPr>
          <p:spPr>
            <a:xfrm flipH="1" rot="10800000">
              <a:off x="8219907" y="4108921"/>
              <a:ext cx="606900" cy="512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b581199571_0_831"/>
            <p:cNvSpPr/>
            <p:nvPr/>
          </p:nvSpPr>
          <p:spPr>
            <a:xfrm flipH="1" rot="-5400000">
              <a:off x="8725363" y="4211491"/>
              <a:ext cx="510000" cy="304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g1b581199571_0_831"/>
          <p:cNvGrpSpPr/>
          <p:nvPr/>
        </p:nvGrpSpPr>
        <p:grpSpPr>
          <a:xfrm>
            <a:off x="14236" y="10375"/>
            <a:ext cx="9118198" cy="4610466"/>
            <a:chOff x="14236" y="10375"/>
            <a:chExt cx="9118198" cy="4610466"/>
          </a:xfrm>
        </p:grpSpPr>
        <p:grpSp>
          <p:nvGrpSpPr>
            <p:cNvPr id="348" name="Google Shape;348;g1b581199571_0_831"/>
            <p:cNvGrpSpPr/>
            <p:nvPr/>
          </p:nvGrpSpPr>
          <p:grpSpPr>
            <a:xfrm>
              <a:off x="14236" y="10375"/>
              <a:ext cx="9118198" cy="512100"/>
              <a:chOff x="14236" y="10375"/>
              <a:chExt cx="9118198" cy="512100"/>
            </a:xfrm>
          </p:grpSpPr>
          <p:sp>
            <p:nvSpPr>
              <p:cNvPr id="349" name="Google Shape;349;g1b581199571_0_831"/>
              <p:cNvSpPr/>
              <p:nvPr/>
            </p:nvSpPr>
            <p:spPr>
              <a:xfrm>
                <a:off x="14236"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1b581199571_0_831"/>
              <p:cNvSpPr/>
              <p:nvPr/>
            </p:nvSpPr>
            <p:spPr>
              <a:xfrm>
                <a:off x="621068"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1b581199571_0_831"/>
              <p:cNvSpPr/>
              <p:nvPr/>
            </p:nvSpPr>
            <p:spPr>
              <a:xfrm>
                <a:off x="1228172"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1b581199571_0_831"/>
              <p:cNvSpPr/>
              <p:nvPr/>
            </p:nvSpPr>
            <p:spPr>
              <a:xfrm>
                <a:off x="1835005"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b581199571_0_831"/>
              <p:cNvSpPr/>
              <p:nvPr/>
            </p:nvSpPr>
            <p:spPr>
              <a:xfrm>
                <a:off x="2442039"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1b581199571_0_831"/>
              <p:cNvSpPr/>
              <p:nvPr/>
            </p:nvSpPr>
            <p:spPr>
              <a:xfrm>
                <a:off x="3655976"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1b581199571_0_831"/>
              <p:cNvSpPr/>
              <p:nvPr/>
            </p:nvSpPr>
            <p:spPr>
              <a:xfrm>
                <a:off x="4267600"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1b581199571_0_831"/>
              <p:cNvSpPr/>
              <p:nvPr/>
            </p:nvSpPr>
            <p:spPr>
              <a:xfrm flipH="1">
                <a:off x="8525533"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1b581199571_0_831"/>
              <p:cNvSpPr/>
              <p:nvPr/>
            </p:nvSpPr>
            <p:spPr>
              <a:xfrm flipH="1">
                <a:off x="7918701"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b581199571_0_831"/>
              <p:cNvSpPr/>
              <p:nvPr/>
            </p:nvSpPr>
            <p:spPr>
              <a:xfrm flipH="1">
                <a:off x="6704764"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1b581199571_0_831"/>
              <p:cNvSpPr/>
              <p:nvPr/>
            </p:nvSpPr>
            <p:spPr>
              <a:xfrm flipH="1">
                <a:off x="6097730"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1b581199571_0_831"/>
              <p:cNvSpPr/>
              <p:nvPr/>
            </p:nvSpPr>
            <p:spPr>
              <a:xfrm>
                <a:off x="4879409" y="10375"/>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 name="Google Shape;361;g1b581199571_0_831"/>
            <p:cNvGrpSpPr/>
            <p:nvPr/>
          </p:nvGrpSpPr>
          <p:grpSpPr>
            <a:xfrm>
              <a:off x="14236" y="1034936"/>
              <a:ext cx="9118198" cy="512100"/>
              <a:chOff x="14236" y="1034936"/>
              <a:chExt cx="9118198" cy="512100"/>
            </a:xfrm>
          </p:grpSpPr>
          <p:sp>
            <p:nvSpPr>
              <p:cNvPr id="362" name="Google Shape;362;g1b581199571_0_831"/>
              <p:cNvSpPr/>
              <p:nvPr/>
            </p:nvSpPr>
            <p:spPr>
              <a:xfrm>
                <a:off x="14236"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b581199571_0_831"/>
              <p:cNvSpPr/>
              <p:nvPr/>
            </p:nvSpPr>
            <p:spPr>
              <a:xfrm>
                <a:off x="621068"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1b581199571_0_831"/>
              <p:cNvSpPr/>
              <p:nvPr/>
            </p:nvSpPr>
            <p:spPr>
              <a:xfrm>
                <a:off x="1835005"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1b581199571_0_831"/>
              <p:cNvSpPr/>
              <p:nvPr/>
            </p:nvSpPr>
            <p:spPr>
              <a:xfrm>
                <a:off x="2442039"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1b581199571_0_831"/>
              <p:cNvSpPr/>
              <p:nvPr/>
            </p:nvSpPr>
            <p:spPr>
              <a:xfrm>
                <a:off x="3049143"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1b581199571_0_831"/>
              <p:cNvSpPr/>
              <p:nvPr/>
            </p:nvSpPr>
            <p:spPr>
              <a:xfrm>
                <a:off x="3655976"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b581199571_0_831"/>
              <p:cNvSpPr/>
              <p:nvPr/>
            </p:nvSpPr>
            <p:spPr>
              <a:xfrm>
                <a:off x="4267600"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1b581199571_0_831"/>
              <p:cNvSpPr/>
              <p:nvPr/>
            </p:nvSpPr>
            <p:spPr>
              <a:xfrm flipH="1">
                <a:off x="8525533"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1b581199571_0_831"/>
              <p:cNvSpPr/>
              <p:nvPr/>
            </p:nvSpPr>
            <p:spPr>
              <a:xfrm flipH="1">
                <a:off x="7918701"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1b581199571_0_831"/>
              <p:cNvSpPr/>
              <p:nvPr/>
            </p:nvSpPr>
            <p:spPr>
              <a:xfrm flipH="1">
                <a:off x="7311597"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b581199571_0_831"/>
              <p:cNvSpPr/>
              <p:nvPr/>
            </p:nvSpPr>
            <p:spPr>
              <a:xfrm flipH="1">
                <a:off x="6704764" y="103493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 name="Google Shape;373;g1b581199571_0_831"/>
            <p:cNvGrpSpPr/>
            <p:nvPr/>
          </p:nvGrpSpPr>
          <p:grpSpPr>
            <a:xfrm>
              <a:off x="14236" y="2059496"/>
              <a:ext cx="9118198" cy="512100"/>
              <a:chOff x="14236" y="2059496"/>
              <a:chExt cx="9118198" cy="512100"/>
            </a:xfrm>
          </p:grpSpPr>
          <p:sp>
            <p:nvSpPr>
              <p:cNvPr id="374" name="Google Shape;374;g1b581199571_0_831"/>
              <p:cNvSpPr/>
              <p:nvPr/>
            </p:nvSpPr>
            <p:spPr>
              <a:xfrm>
                <a:off x="14236"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1b581199571_0_831"/>
              <p:cNvSpPr/>
              <p:nvPr/>
            </p:nvSpPr>
            <p:spPr>
              <a:xfrm>
                <a:off x="1228172"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1b581199571_0_831"/>
              <p:cNvSpPr/>
              <p:nvPr/>
            </p:nvSpPr>
            <p:spPr>
              <a:xfrm>
                <a:off x="1835005"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1b581199571_0_831"/>
              <p:cNvSpPr/>
              <p:nvPr/>
            </p:nvSpPr>
            <p:spPr>
              <a:xfrm>
                <a:off x="2442039"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1b581199571_0_831"/>
              <p:cNvSpPr/>
              <p:nvPr/>
            </p:nvSpPr>
            <p:spPr>
              <a:xfrm>
                <a:off x="3049143"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1b581199571_0_831"/>
              <p:cNvSpPr/>
              <p:nvPr/>
            </p:nvSpPr>
            <p:spPr>
              <a:xfrm>
                <a:off x="3655976"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1b581199571_0_831"/>
              <p:cNvSpPr/>
              <p:nvPr/>
            </p:nvSpPr>
            <p:spPr>
              <a:xfrm flipH="1">
                <a:off x="8525533"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b581199571_0_831"/>
              <p:cNvSpPr/>
              <p:nvPr/>
            </p:nvSpPr>
            <p:spPr>
              <a:xfrm flipH="1">
                <a:off x="7918701"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1b581199571_0_831"/>
              <p:cNvSpPr/>
              <p:nvPr/>
            </p:nvSpPr>
            <p:spPr>
              <a:xfrm flipH="1">
                <a:off x="7311597" y="205949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g1b581199571_0_831"/>
            <p:cNvGrpSpPr/>
            <p:nvPr/>
          </p:nvGrpSpPr>
          <p:grpSpPr>
            <a:xfrm>
              <a:off x="1835005" y="3084056"/>
              <a:ext cx="7297429" cy="512100"/>
              <a:chOff x="1835005" y="3084056"/>
              <a:chExt cx="7297429" cy="512100"/>
            </a:xfrm>
          </p:grpSpPr>
          <p:sp>
            <p:nvSpPr>
              <p:cNvPr id="384" name="Google Shape;384;g1b581199571_0_831"/>
              <p:cNvSpPr/>
              <p:nvPr/>
            </p:nvSpPr>
            <p:spPr>
              <a:xfrm>
                <a:off x="1835005" y="308405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1b581199571_0_831"/>
              <p:cNvSpPr/>
              <p:nvPr/>
            </p:nvSpPr>
            <p:spPr>
              <a:xfrm>
                <a:off x="2442039" y="308405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1b581199571_0_831"/>
              <p:cNvSpPr/>
              <p:nvPr/>
            </p:nvSpPr>
            <p:spPr>
              <a:xfrm>
                <a:off x="3049143" y="308405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1b581199571_0_831"/>
              <p:cNvSpPr/>
              <p:nvPr/>
            </p:nvSpPr>
            <p:spPr>
              <a:xfrm flipH="1">
                <a:off x="8525533" y="3084056"/>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g1b581199571_0_831"/>
            <p:cNvGrpSpPr/>
            <p:nvPr/>
          </p:nvGrpSpPr>
          <p:grpSpPr>
            <a:xfrm>
              <a:off x="14236" y="4108741"/>
              <a:ext cx="9118198" cy="512100"/>
              <a:chOff x="14236" y="4108741"/>
              <a:chExt cx="9118198" cy="512100"/>
            </a:xfrm>
          </p:grpSpPr>
          <p:sp>
            <p:nvSpPr>
              <p:cNvPr id="389" name="Google Shape;389;g1b581199571_0_831"/>
              <p:cNvSpPr/>
              <p:nvPr/>
            </p:nvSpPr>
            <p:spPr>
              <a:xfrm>
                <a:off x="14236" y="4108741"/>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1b581199571_0_831"/>
              <p:cNvSpPr/>
              <p:nvPr/>
            </p:nvSpPr>
            <p:spPr>
              <a:xfrm>
                <a:off x="621068" y="4108741"/>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1b581199571_0_831"/>
              <p:cNvSpPr/>
              <p:nvPr/>
            </p:nvSpPr>
            <p:spPr>
              <a:xfrm>
                <a:off x="1228172" y="4108741"/>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1b581199571_0_831"/>
              <p:cNvSpPr/>
              <p:nvPr/>
            </p:nvSpPr>
            <p:spPr>
              <a:xfrm>
                <a:off x="1835005" y="4108741"/>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1b581199571_0_831"/>
              <p:cNvSpPr/>
              <p:nvPr/>
            </p:nvSpPr>
            <p:spPr>
              <a:xfrm>
                <a:off x="2442039" y="4108741"/>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1b581199571_0_831"/>
              <p:cNvSpPr/>
              <p:nvPr/>
            </p:nvSpPr>
            <p:spPr>
              <a:xfrm flipH="1">
                <a:off x="8525533" y="4108741"/>
                <a:ext cx="606900" cy="5121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5" name="Google Shape;395;g1b581199571_0_831"/>
          <p:cNvSpPr txBox="1"/>
          <p:nvPr>
            <p:ph type="ctrTitle"/>
          </p:nvPr>
        </p:nvSpPr>
        <p:spPr>
          <a:xfrm rot="-3568032">
            <a:off x="3267432" y="2232497"/>
            <a:ext cx="3680086" cy="1601206"/>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0000"/>
              </a:buClr>
              <a:buSzPts val="2600"/>
              <a:buNone/>
              <a:defRPr b="1" sz="2600">
                <a:solidFill>
                  <a:srgbClr val="000000"/>
                </a:solidFill>
              </a:defRPr>
            </a:lvl1pPr>
            <a:lvl2pPr lvl="1" algn="l">
              <a:lnSpc>
                <a:spcPct val="100000"/>
              </a:lnSpc>
              <a:spcBef>
                <a:spcPts val="0"/>
              </a:spcBef>
              <a:spcAft>
                <a:spcPts val="0"/>
              </a:spcAft>
              <a:buClr>
                <a:srgbClr val="000000"/>
              </a:buClr>
              <a:buSzPts val="2600"/>
              <a:buNone/>
              <a:defRPr b="1" sz="2600">
                <a:solidFill>
                  <a:srgbClr val="000000"/>
                </a:solidFill>
              </a:defRPr>
            </a:lvl2pPr>
            <a:lvl3pPr lvl="2" algn="l">
              <a:lnSpc>
                <a:spcPct val="100000"/>
              </a:lnSpc>
              <a:spcBef>
                <a:spcPts val="0"/>
              </a:spcBef>
              <a:spcAft>
                <a:spcPts val="0"/>
              </a:spcAft>
              <a:buClr>
                <a:srgbClr val="000000"/>
              </a:buClr>
              <a:buSzPts val="2600"/>
              <a:buNone/>
              <a:defRPr b="1" sz="2600">
                <a:solidFill>
                  <a:srgbClr val="000000"/>
                </a:solidFill>
              </a:defRPr>
            </a:lvl3pPr>
            <a:lvl4pPr lvl="3" algn="l">
              <a:lnSpc>
                <a:spcPct val="100000"/>
              </a:lnSpc>
              <a:spcBef>
                <a:spcPts val="0"/>
              </a:spcBef>
              <a:spcAft>
                <a:spcPts val="0"/>
              </a:spcAft>
              <a:buClr>
                <a:srgbClr val="000000"/>
              </a:buClr>
              <a:buSzPts val="2600"/>
              <a:buNone/>
              <a:defRPr b="1" sz="2600">
                <a:solidFill>
                  <a:srgbClr val="000000"/>
                </a:solidFill>
              </a:defRPr>
            </a:lvl4pPr>
            <a:lvl5pPr lvl="4" algn="l">
              <a:lnSpc>
                <a:spcPct val="100000"/>
              </a:lnSpc>
              <a:spcBef>
                <a:spcPts val="0"/>
              </a:spcBef>
              <a:spcAft>
                <a:spcPts val="0"/>
              </a:spcAft>
              <a:buClr>
                <a:srgbClr val="000000"/>
              </a:buClr>
              <a:buSzPts val="2600"/>
              <a:buNone/>
              <a:defRPr b="1" sz="2600">
                <a:solidFill>
                  <a:srgbClr val="000000"/>
                </a:solidFill>
              </a:defRPr>
            </a:lvl5pPr>
            <a:lvl6pPr lvl="5" algn="l">
              <a:lnSpc>
                <a:spcPct val="100000"/>
              </a:lnSpc>
              <a:spcBef>
                <a:spcPts val="0"/>
              </a:spcBef>
              <a:spcAft>
                <a:spcPts val="0"/>
              </a:spcAft>
              <a:buClr>
                <a:srgbClr val="000000"/>
              </a:buClr>
              <a:buSzPts val="2600"/>
              <a:buNone/>
              <a:defRPr b="1" sz="2600">
                <a:solidFill>
                  <a:srgbClr val="000000"/>
                </a:solidFill>
              </a:defRPr>
            </a:lvl6pPr>
            <a:lvl7pPr lvl="6" algn="l">
              <a:lnSpc>
                <a:spcPct val="100000"/>
              </a:lnSpc>
              <a:spcBef>
                <a:spcPts val="0"/>
              </a:spcBef>
              <a:spcAft>
                <a:spcPts val="0"/>
              </a:spcAft>
              <a:buClr>
                <a:srgbClr val="000000"/>
              </a:buClr>
              <a:buSzPts val="2600"/>
              <a:buNone/>
              <a:defRPr b="1" sz="2600">
                <a:solidFill>
                  <a:srgbClr val="000000"/>
                </a:solidFill>
              </a:defRPr>
            </a:lvl7pPr>
            <a:lvl8pPr lvl="7" algn="l">
              <a:lnSpc>
                <a:spcPct val="100000"/>
              </a:lnSpc>
              <a:spcBef>
                <a:spcPts val="0"/>
              </a:spcBef>
              <a:spcAft>
                <a:spcPts val="0"/>
              </a:spcAft>
              <a:buClr>
                <a:srgbClr val="000000"/>
              </a:buClr>
              <a:buSzPts val="2600"/>
              <a:buNone/>
              <a:defRPr b="1" sz="2600">
                <a:solidFill>
                  <a:srgbClr val="000000"/>
                </a:solidFill>
              </a:defRPr>
            </a:lvl8pPr>
            <a:lvl9pPr lvl="8" algn="l">
              <a:lnSpc>
                <a:spcPct val="100000"/>
              </a:lnSpc>
              <a:spcBef>
                <a:spcPts val="0"/>
              </a:spcBef>
              <a:spcAft>
                <a:spcPts val="0"/>
              </a:spcAft>
              <a:buClr>
                <a:srgbClr val="000000"/>
              </a:buClr>
              <a:buSzPts val="2600"/>
              <a:buNone/>
              <a:defRPr b="1" sz="2600">
                <a:solidFill>
                  <a:srgbClr val="000000"/>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79">
    <p:bg>
      <p:bgPr>
        <a:solidFill>
          <a:srgbClr val="FFFFFF"/>
        </a:solidFill>
      </p:bgPr>
    </p:bg>
    <p:spTree>
      <p:nvGrpSpPr>
        <p:cNvPr id="396" name="Shape 396"/>
        <p:cNvGrpSpPr/>
        <p:nvPr/>
      </p:nvGrpSpPr>
      <p:grpSpPr>
        <a:xfrm>
          <a:off x="0" y="0"/>
          <a:ext cx="0" cy="0"/>
          <a:chOff x="0" y="0"/>
          <a:chExt cx="0" cy="0"/>
        </a:xfrm>
      </p:grpSpPr>
      <p:sp>
        <p:nvSpPr>
          <p:cNvPr id="397" name="Google Shape;397;g1b581199571_0_106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1b581199571_0_1064"/>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1b581199571_0_1064"/>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1b581199571_0_1064"/>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1b581199571_0_1064"/>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1b581199571_0_1064"/>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1b581199571_0_1064"/>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b581199571_0_1064"/>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1b581199571_0_1064"/>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1b581199571_0_1064"/>
          <p:cNvSpPr txBox="1"/>
          <p:nvPr>
            <p:ph type="title"/>
          </p:nvPr>
        </p:nvSpPr>
        <p:spPr>
          <a:xfrm>
            <a:off x="324475" y="148225"/>
            <a:ext cx="3559500" cy="1373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407" name="Google Shape;407;g1b581199571_0_1064"/>
          <p:cNvSpPr txBox="1"/>
          <p:nvPr>
            <p:ph idx="1" type="body"/>
          </p:nvPr>
        </p:nvSpPr>
        <p:spPr>
          <a:xfrm>
            <a:off x="324475" y="1920450"/>
            <a:ext cx="8494800" cy="2704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408" name="Google Shape;408;g1b581199571_0_106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80">
    <p:bg>
      <p:bgPr>
        <a:solidFill>
          <a:srgbClr val="37474F"/>
        </a:solidFill>
      </p:bgPr>
    </p:bg>
    <p:spTree>
      <p:nvGrpSpPr>
        <p:cNvPr id="409" name="Shape 409"/>
        <p:cNvGrpSpPr/>
        <p:nvPr/>
      </p:nvGrpSpPr>
      <p:grpSpPr>
        <a:xfrm>
          <a:off x="0" y="0"/>
          <a:ext cx="0" cy="0"/>
          <a:chOff x="0" y="0"/>
          <a:chExt cx="0" cy="0"/>
        </a:xfrm>
      </p:grpSpPr>
      <p:sp>
        <p:nvSpPr>
          <p:cNvPr id="410" name="Google Shape;410;g1b581199571_0_1109"/>
          <p:cNvSpPr/>
          <p:nvPr/>
        </p:nvSpPr>
        <p:spPr>
          <a:xfrm>
            <a:off x="0" y="0"/>
            <a:ext cx="9144000" cy="5143500"/>
          </a:xfrm>
          <a:prstGeom prst="rect">
            <a:avLst/>
          </a:pr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b581199571_0_1109"/>
          <p:cNvSpPr/>
          <p:nvPr/>
        </p:nvSpPr>
        <p:spPr>
          <a:xfrm>
            <a:off x="0" y="0"/>
            <a:ext cx="4568400" cy="5143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1b581199571_0_1109"/>
          <p:cNvSpPr/>
          <p:nvPr/>
        </p:nvSpPr>
        <p:spPr>
          <a:xfrm>
            <a:off x="6795047" y="584570"/>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b581199571_0_1109"/>
          <p:cNvSpPr/>
          <p:nvPr/>
        </p:nvSpPr>
        <p:spPr>
          <a:xfrm>
            <a:off x="6795047" y="4415195"/>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4" name="Google Shape;414;g1b581199571_0_1109"/>
          <p:cNvCxnSpPr/>
          <p:nvPr/>
        </p:nvCxnSpPr>
        <p:spPr>
          <a:xfrm>
            <a:off x="4895600" y="656926"/>
            <a:ext cx="3942600" cy="0"/>
          </a:xfrm>
          <a:prstGeom prst="straightConnector1">
            <a:avLst/>
          </a:prstGeom>
          <a:noFill/>
          <a:ln cap="flat" cmpd="sng" w="9525">
            <a:solidFill>
              <a:srgbClr val="FFFFFF"/>
            </a:solidFill>
            <a:prstDash val="solid"/>
            <a:round/>
            <a:headEnd len="sm" w="sm" type="none"/>
            <a:tailEnd len="sm" w="sm" type="none"/>
          </a:ln>
        </p:spPr>
      </p:cxnSp>
      <p:cxnSp>
        <p:nvCxnSpPr>
          <p:cNvPr id="415" name="Google Shape;415;g1b581199571_0_1109"/>
          <p:cNvCxnSpPr/>
          <p:nvPr/>
        </p:nvCxnSpPr>
        <p:spPr>
          <a:xfrm>
            <a:off x="4895600" y="4487700"/>
            <a:ext cx="3942600" cy="0"/>
          </a:xfrm>
          <a:prstGeom prst="straightConnector1">
            <a:avLst/>
          </a:prstGeom>
          <a:noFill/>
          <a:ln cap="flat" cmpd="sng" w="9525">
            <a:solidFill>
              <a:srgbClr val="FFFFFF"/>
            </a:solidFill>
            <a:prstDash val="solid"/>
            <a:round/>
            <a:headEnd len="sm" w="sm" type="none"/>
            <a:tailEnd len="sm" w="sm" type="none"/>
          </a:ln>
        </p:spPr>
      </p:cxnSp>
      <p:sp>
        <p:nvSpPr>
          <p:cNvPr id="416" name="Google Shape;416;g1b581199571_0_1109"/>
          <p:cNvSpPr txBox="1"/>
          <p:nvPr>
            <p:ph type="title"/>
          </p:nvPr>
        </p:nvSpPr>
        <p:spPr>
          <a:xfrm>
            <a:off x="312850" y="1069200"/>
            <a:ext cx="3942600" cy="3005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3000"/>
              <a:buNone/>
              <a:defRPr b="1" sz="3000">
                <a:solidFill>
                  <a:srgbClr val="FFFFFF"/>
                </a:solidFill>
              </a:defRPr>
            </a:lvl1pPr>
            <a:lvl2pPr lvl="1" algn="ctr">
              <a:lnSpc>
                <a:spcPct val="100000"/>
              </a:lnSpc>
              <a:spcBef>
                <a:spcPts val="0"/>
              </a:spcBef>
              <a:spcAft>
                <a:spcPts val="0"/>
              </a:spcAft>
              <a:buClr>
                <a:srgbClr val="FFFFFF"/>
              </a:buClr>
              <a:buSzPts val="3000"/>
              <a:buNone/>
              <a:defRPr b="1" sz="3000">
                <a:solidFill>
                  <a:srgbClr val="FFFFFF"/>
                </a:solidFill>
              </a:defRPr>
            </a:lvl2pPr>
            <a:lvl3pPr lvl="2" algn="ctr">
              <a:lnSpc>
                <a:spcPct val="100000"/>
              </a:lnSpc>
              <a:spcBef>
                <a:spcPts val="0"/>
              </a:spcBef>
              <a:spcAft>
                <a:spcPts val="0"/>
              </a:spcAft>
              <a:buClr>
                <a:srgbClr val="FFFFFF"/>
              </a:buClr>
              <a:buSzPts val="3000"/>
              <a:buNone/>
              <a:defRPr b="1" sz="3000">
                <a:solidFill>
                  <a:srgbClr val="FFFFFF"/>
                </a:solidFill>
              </a:defRPr>
            </a:lvl3pPr>
            <a:lvl4pPr lvl="3" algn="ctr">
              <a:lnSpc>
                <a:spcPct val="100000"/>
              </a:lnSpc>
              <a:spcBef>
                <a:spcPts val="0"/>
              </a:spcBef>
              <a:spcAft>
                <a:spcPts val="0"/>
              </a:spcAft>
              <a:buClr>
                <a:srgbClr val="FFFFFF"/>
              </a:buClr>
              <a:buSzPts val="3000"/>
              <a:buNone/>
              <a:defRPr b="1" sz="3000">
                <a:solidFill>
                  <a:srgbClr val="FFFFFF"/>
                </a:solidFill>
              </a:defRPr>
            </a:lvl4pPr>
            <a:lvl5pPr lvl="4" algn="ctr">
              <a:lnSpc>
                <a:spcPct val="100000"/>
              </a:lnSpc>
              <a:spcBef>
                <a:spcPts val="0"/>
              </a:spcBef>
              <a:spcAft>
                <a:spcPts val="0"/>
              </a:spcAft>
              <a:buClr>
                <a:srgbClr val="FFFFFF"/>
              </a:buClr>
              <a:buSzPts val="3000"/>
              <a:buNone/>
              <a:defRPr b="1" sz="3000">
                <a:solidFill>
                  <a:srgbClr val="FFFFFF"/>
                </a:solidFill>
              </a:defRPr>
            </a:lvl5pPr>
            <a:lvl6pPr lvl="5" algn="ctr">
              <a:lnSpc>
                <a:spcPct val="100000"/>
              </a:lnSpc>
              <a:spcBef>
                <a:spcPts val="0"/>
              </a:spcBef>
              <a:spcAft>
                <a:spcPts val="0"/>
              </a:spcAft>
              <a:buClr>
                <a:srgbClr val="FFFFFF"/>
              </a:buClr>
              <a:buSzPts val="3000"/>
              <a:buNone/>
              <a:defRPr b="1" sz="3000">
                <a:solidFill>
                  <a:srgbClr val="FFFFFF"/>
                </a:solidFill>
              </a:defRPr>
            </a:lvl6pPr>
            <a:lvl7pPr lvl="6" algn="ctr">
              <a:lnSpc>
                <a:spcPct val="100000"/>
              </a:lnSpc>
              <a:spcBef>
                <a:spcPts val="0"/>
              </a:spcBef>
              <a:spcAft>
                <a:spcPts val="0"/>
              </a:spcAft>
              <a:buClr>
                <a:srgbClr val="FFFFFF"/>
              </a:buClr>
              <a:buSzPts val="3000"/>
              <a:buNone/>
              <a:defRPr b="1" sz="3000">
                <a:solidFill>
                  <a:srgbClr val="FFFFFF"/>
                </a:solidFill>
              </a:defRPr>
            </a:lvl7pPr>
            <a:lvl8pPr lvl="7" algn="ctr">
              <a:lnSpc>
                <a:spcPct val="100000"/>
              </a:lnSpc>
              <a:spcBef>
                <a:spcPts val="0"/>
              </a:spcBef>
              <a:spcAft>
                <a:spcPts val="0"/>
              </a:spcAft>
              <a:buClr>
                <a:srgbClr val="FFFFFF"/>
              </a:buClr>
              <a:buSzPts val="3000"/>
              <a:buNone/>
              <a:defRPr b="1" sz="3000">
                <a:solidFill>
                  <a:srgbClr val="FFFFFF"/>
                </a:solidFill>
              </a:defRPr>
            </a:lvl8pPr>
            <a:lvl9pPr lvl="8" algn="ctr">
              <a:lnSpc>
                <a:spcPct val="100000"/>
              </a:lnSpc>
              <a:spcBef>
                <a:spcPts val="0"/>
              </a:spcBef>
              <a:spcAft>
                <a:spcPts val="0"/>
              </a:spcAft>
              <a:buClr>
                <a:srgbClr val="FFFFFF"/>
              </a:buClr>
              <a:buSzPts val="3000"/>
              <a:buNone/>
              <a:defRPr b="1" sz="3000">
                <a:solidFill>
                  <a:srgbClr val="FFFFFF"/>
                </a:solidFill>
              </a:defRPr>
            </a:lvl9pPr>
          </a:lstStyle>
          <a:p/>
        </p:txBody>
      </p:sp>
      <p:sp>
        <p:nvSpPr>
          <p:cNvPr id="417" name="Google Shape;417;g1b581199571_0_1109"/>
          <p:cNvSpPr txBox="1"/>
          <p:nvPr>
            <p:ph idx="1" type="body"/>
          </p:nvPr>
        </p:nvSpPr>
        <p:spPr>
          <a:xfrm>
            <a:off x="4891175" y="1069200"/>
            <a:ext cx="3942600" cy="3005100"/>
          </a:xfrm>
          <a:prstGeom prst="rect">
            <a:avLst/>
          </a:prstGeom>
          <a:noFill/>
          <a:ln>
            <a:noFill/>
          </a:ln>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418" name="Google Shape;418;g1b581199571_0_110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81">
    <p:bg>
      <p:bgPr>
        <a:solidFill>
          <a:srgbClr val="FFFFFF"/>
        </a:solidFill>
      </p:bgPr>
    </p:bg>
    <p:spTree>
      <p:nvGrpSpPr>
        <p:cNvPr id="419" name="Shape 419"/>
        <p:cNvGrpSpPr/>
        <p:nvPr/>
      </p:nvGrpSpPr>
      <p:grpSpPr>
        <a:xfrm>
          <a:off x="0" y="0"/>
          <a:ext cx="0" cy="0"/>
          <a:chOff x="0" y="0"/>
          <a:chExt cx="0" cy="0"/>
        </a:xfrm>
      </p:grpSpPr>
      <p:sp>
        <p:nvSpPr>
          <p:cNvPr id="420" name="Google Shape;420;g1b581199571_0_113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1" name="Google Shape;421;g1b581199571_0_1138"/>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422" name="Google Shape;422;g1b581199571_0_1138"/>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1b581199571_0_1138"/>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424" name="Google Shape;424;g1b581199571_0_1138"/>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425" name="Google Shape;425;g1b581199571_0_113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82">
    <p:bg>
      <p:bgPr>
        <a:solidFill>
          <a:srgbClr val="FFFFFF"/>
        </a:solidFill>
      </p:bgPr>
    </p:bg>
    <p:spTree>
      <p:nvGrpSpPr>
        <p:cNvPr id="426" name="Shape 426"/>
        <p:cNvGrpSpPr/>
        <p:nvPr/>
      </p:nvGrpSpPr>
      <p:grpSpPr>
        <a:xfrm>
          <a:off x="0" y="0"/>
          <a:ext cx="0" cy="0"/>
          <a:chOff x="0" y="0"/>
          <a:chExt cx="0" cy="0"/>
        </a:xfrm>
      </p:grpSpPr>
      <p:sp>
        <p:nvSpPr>
          <p:cNvPr id="427" name="Google Shape;427;g1b581199571_0_115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 name="Google Shape;428;g1b581199571_0_1156"/>
          <p:cNvGrpSpPr/>
          <p:nvPr/>
        </p:nvGrpSpPr>
        <p:grpSpPr>
          <a:xfrm>
            <a:off x="0" y="0"/>
            <a:ext cx="4316700" cy="5143500"/>
            <a:chOff x="0" y="0"/>
            <a:chExt cx="4316700" cy="5143500"/>
          </a:xfrm>
        </p:grpSpPr>
        <p:sp>
          <p:nvSpPr>
            <p:cNvPr id="429" name="Google Shape;429;g1b581199571_0_1156"/>
            <p:cNvSpPr/>
            <p:nvPr/>
          </p:nvSpPr>
          <p:spPr>
            <a:xfrm>
              <a:off x="0" y="0"/>
              <a:ext cx="43167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1b581199571_0_1156"/>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1b581199571_0_1156"/>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b581199571_0_1156"/>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1b581199571_0_1156"/>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1b581199571_0_1156"/>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 name="Google Shape;435;g1b581199571_0_1156"/>
          <p:cNvSpPr txBox="1"/>
          <p:nvPr>
            <p:ph type="title"/>
          </p:nvPr>
        </p:nvSpPr>
        <p:spPr>
          <a:xfrm>
            <a:off x="311725" y="653326"/>
            <a:ext cx="3706500" cy="3334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None/>
              <a:defRPr b="1" sz="2400">
                <a:solidFill>
                  <a:srgbClr val="FFFFFF"/>
                </a:solidFill>
              </a:defRPr>
            </a:lvl1pPr>
            <a:lvl2pPr lvl="1" algn="l">
              <a:lnSpc>
                <a:spcPct val="100000"/>
              </a:lnSpc>
              <a:spcBef>
                <a:spcPts val="0"/>
              </a:spcBef>
              <a:spcAft>
                <a:spcPts val="0"/>
              </a:spcAft>
              <a:buNone/>
              <a:defRPr b="1" sz="2400">
                <a:solidFill>
                  <a:srgbClr val="FFFFFF"/>
                </a:solidFill>
              </a:defRPr>
            </a:lvl2pPr>
            <a:lvl3pPr lvl="2" algn="l">
              <a:lnSpc>
                <a:spcPct val="100000"/>
              </a:lnSpc>
              <a:spcBef>
                <a:spcPts val="0"/>
              </a:spcBef>
              <a:spcAft>
                <a:spcPts val="0"/>
              </a:spcAft>
              <a:buNone/>
              <a:defRPr b="1" sz="2400">
                <a:solidFill>
                  <a:srgbClr val="FFFFFF"/>
                </a:solidFill>
              </a:defRPr>
            </a:lvl3pPr>
            <a:lvl4pPr lvl="3" algn="l">
              <a:lnSpc>
                <a:spcPct val="100000"/>
              </a:lnSpc>
              <a:spcBef>
                <a:spcPts val="0"/>
              </a:spcBef>
              <a:spcAft>
                <a:spcPts val="0"/>
              </a:spcAft>
              <a:buNone/>
              <a:defRPr b="1" sz="2400">
                <a:solidFill>
                  <a:srgbClr val="FFFFFF"/>
                </a:solidFill>
              </a:defRPr>
            </a:lvl4pPr>
            <a:lvl5pPr lvl="4" algn="l">
              <a:lnSpc>
                <a:spcPct val="100000"/>
              </a:lnSpc>
              <a:spcBef>
                <a:spcPts val="0"/>
              </a:spcBef>
              <a:spcAft>
                <a:spcPts val="0"/>
              </a:spcAft>
              <a:buNone/>
              <a:defRPr b="1" sz="2400">
                <a:solidFill>
                  <a:srgbClr val="FFFFFF"/>
                </a:solidFill>
              </a:defRPr>
            </a:lvl5pPr>
            <a:lvl6pPr lvl="5" algn="l">
              <a:lnSpc>
                <a:spcPct val="100000"/>
              </a:lnSpc>
              <a:spcBef>
                <a:spcPts val="0"/>
              </a:spcBef>
              <a:spcAft>
                <a:spcPts val="0"/>
              </a:spcAft>
              <a:buNone/>
              <a:defRPr b="1" sz="2400">
                <a:solidFill>
                  <a:srgbClr val="FFFFFF"/>
                </a:solidFill>
              </a:defRPr>
            </a:lvl6pPr>
            <a:lvl7pPr lvl="6" algn="l">
              <a:lnSpc>
                <a:spcPct val="100000"/>
              </a:lnSpc>
              <a:spcBef>
                <a:spcPts val="0"/>
              </a:spcBef>
              <a:spcAft>
                <a:spcPts val="0"/>
              </a:spcAft>
              <a:buNone/>
              <a:defRPr b="1" sz="2400">
                <a:solidFill>
                  <a:srgbClr val="FFFFFF"/>
                </a:solidFill>
              </a:defRPr>
            </a:lvl7pPr>
            <a:lvl8pPr lvl="7" algn="l">
              <a:lnSpc>
                <a:spcPct val="100000"/>
              </a:lnSpc>
              <a:spcBef>
                <a:spcPts val="0"/>
              </a:spcBef>
              <a:spcAft>
                <a:spcPts val="0"/>
              </a:spcAft>
              <a:buNone/>
              <a:defRPr b="1" sz="2400">
                <a:solidFill>
                  <a:srgbClr val="FFFFFF"/>
                </a:solidFill>
              </a:defRPr>
            </a:lvl8pPr>
            <a:lvl9pPr lvl="8" algn="l">
              <a:lnSpc>
                <a:spcPct val="100000"/>
              </a:lnSpc>
              <a:spcBef>
                <a:spcPts val="0"/>
              </a:spcBef>
              <a:spcAft>
                <a:spcPts val="0"/>
              </a:spcAft>
              <a:buNone/>
              <a:defRPr b="1" sz="2400">
                <a:solidFill>
                  <a:srgbClr val="FFFFFF"/>
                </a:solidFill>
              </a:defRPr>
            </a:lvl9pPr>
          </a:lstStyle>
          <a:p/>
        </p:txBody>
      </p:sp>
      <p:sp>
        <p:nvSpPr>
          <p:cNvPr id="436" name="Google Shape;436;g1b581199571_0_1156"/>
          <p:cNvSpPr txBox="1"/>
          <p:nvPr>
            <p:ph idx="1" type="body"/>
          </p:nvPr>
        </p:nvSpPr>
        <p:spPr>
          <a:xfrm>
            <a:off x="4620575" y="653325"/>
            <a:ext cx="4211700" cy="3741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1600"/>
              </a:spcBef>
              <a:spcAft>
                <a:spcPts val="0"/>
              </a:spcAft>
              <a:buClr>
                <a:srgbClr val="284F7D"/>
              </a:buClr>
              <a:buSzPts val="1000"/>
              <a:buChar char="○"/>
              <a:defRPr sz="1000">
                <a:solidFill>
                  <a:srgbClr val="284F7D"/>
                </a:solidFill>
              </a:defRPr>
            </a:lvl2pPr>
            <a:lvl3pPr indent="-292100" lvl="2" marL="1371600" algn="l">
              <a:lnSpc>
                <a:spcPct val="115000"/>
              </a:lnSpc>
              <a:spcBef>
                <a:spcPts val="1600"/>
              </a:spcBef>
              <a:spcAft>
                <a:spcPts val="0"/>
              </a:spcAft>
              <a:buClr>
                <a:srgbClr val="284F7D"/>
              </a:buClr>
              <a:buSzPts val="1000"/>
              <a:buChar char="■"/>
              <a:defRPr sz="1000">
                <a:solidFill>
                  <a:srgbClr val="284F7D"/>
                </a:solidFill>
              </a:defRPr>
            </a:lvl3pPr>
            <a:lvl4pPr indent="-292100" lvl="3" marL="1828800" algn="l">
              <a:lnSpc>
                <a:spcPct val="115000"/>
              </a:lnSpc>
              <a:spcBef>
                <a:spcPts val="1600"/>
              </a:spcBef>
              <a:spcAft>
                <a:spcPts val="0"/>
              </a:spcAft>
              <a:buClr>
                <a:srgbClr val="284F7D"/>
              </a:buClr>
              <a:buSzPts val="1000"/>
              <a:buChar char="●"/>
              <a:defRPr sz="1000">
                <a:solidFill>
                  <a:srgbClr val="284F7D"/>
                </a:solidFill>
              </a:defRPr>
            </a:lvl4pPr>
            <a:lvl5pPr indent="-292100" lvl="4" marL="2286000" algn="l">
              <a:lnSpc>
                <a:spcPct val="115000"/>
              </a:lnSpc>
              <a:spcBef>
                <a:spcPts val="1600"/>
              </a:spcBef>
              <a:spcAft>
                <a:spcPts val="0"/>
              </a:spcAft>
              <a:buClr>
                <a:srgbClr val="284F7D"/>
              </a:buClr>
              <a:buSzPts val="1000"/>
              <a:buChar char="○"/>
              <a:defRPr sz="1000">
                <a:solidFill>
                  <a:srgbClr val="284F7D"/>
                </a:solidFill>
              </a:defRPr>
            </a:lvl5pPr>
            <a:lvl6pPr indent="-292100" lvl="5" marL="2743200" algn="l">
              <a:lnSpc>
                <a:spcPct val="115000"/>
              </a:lnSpc>
              <a:spcBef>
                <a:spcPts val="1600"/>
              </a:spcBef>
              <a:spcAft>
                <a:spcPts val="0"/>
              </a:spcAft>
              <a:buClr>
                <a:srgbClr val="284F7D"/>
              </a:buClr>
              <a:buSzPts val="1000"/>
              <a:buChar char="■"/>
              <a:defRPr sz="1000">
                <a:solidFill>
                  <a:srgbClr val="284F7D"/>
                </a:solidFill>
              </a:defRPr>
            </a:lvl6pPr>
            <a:lvl7pPr indent="-292100" lvl="6" marL="3200400" algn="l">
              <a:lnSpc>
                <a:spcPct val="115000"/>
              </a:lnSpc>
              <a:spcBef>
                <a:spcPts val="1600"/>
              </a:spcBef>
              <a:spcAft>
                <a:spcPts val="0"/>
              </a:spcAft>
              <a:buClr>
                <a:srgbClr val="284F7D"/>
              </a:buClr>
              <a:buSzPts val="1000"/>
              <a:buChar char="●"/>
              <a:defRPr sz="1000">
                <a:solidFill>
                  <a:srgbClr val="284F7D"/>
                </a:solidFill>
              </a:defRPr>
            </a:lvl7pPr>
            <a:lvl8pPr indent="-292100" lvl="7" marL="3657600" algn="l">
              <a:lnSpc>
                <a:spcPct val="115000"/>
              </a:lnSpc>
              <a:spcBef>
                <a:spcPts val="1600"/>
              </a:spcBef>
              <a:spcAft>
                <a:spcPts val="0"/>
              </a:spcAft>
              <a:buClr>
                <a:srgbClr val="284F7D"/>
              </a:buClr>
              <a:buSzPts val="1000"/>
              <a:buChar char="○"/>
              <a:defRPr sz="1000">
                <a:solidFill>
                  <a:srgbClr val="284F7D"/>
                </a:solidFill>
              </a:defRPr>
            </a:lvl8pPr>
            <a:lvl9pPr indent="-292100" lvl="8" marL="4114800" algn="l">
              <a:lnSpc>
                <a:spcPct val="115000"/>
              </a:lnSpc>
              <a:spcBef>
                <a:spcPts val="1600"/>
              </a:spcBef>
              <a:spcAft>
                <a:spcPts val="1600"/>
              </a:spcAft>
              <a:buClr>
                <a:srgbClr val="284F7D"/>
              </a:buClr>
              <a:buSzPts val="1000"/>
              <a:buChar char="■"/>
              <a:defRPr sz="1000">
                <a:solidFill>
                  <a:srgbClr val="284F7D"/>
                </a:solidFill>
              </a:defRPr>
            </a:lvl9pPr>
          </a:lstStyle>
          <a:p/>
        </p:txBody>
      </p:sp>
      <p:sp>
        <p:nvSpPr>
          <p:cNvPr id="437" name="Google Shape;437;g1b581199571_0_115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8" name="Shape 438"/>
        <p:cNvGrpSpPr/>
        <p:nvPr/>
      </p:nvGrpSpPr>
      <p:grpSpPr>
        <a:xfrm>
          <a:off x="0" y="0"/>
          <a:ext cx="0" cy="0"/>
          <a:chOff x="0" y="0"/>
          <a:chExt cx="0" cy="0"/>
        </a:xfrm>
      </p:grpSpPr>
      <p:sp>
        <p:nvSpPr>
          <p:cNvPr id="439" name="Google Shape;439;ga98fe4c4bbdb567_88"/>
          <p:cNvSpPr txBox="1"/>
          <p:nvPr>
            <p:ph type="title"/>
          </p:nvPr>
        </p:nvSpPr>
        <p:spPr>
          <a:xfrm>
            <a:off x="457201" y="204788"/>
            <a:ext cx="3008400" cy="871500"/>
          </a:xfrm>
          <a:prstGeom prst="rect">
            <a:avLst/>
          </a:prstGeom>
          <a:noFill/>
          <a:ln>
            <a:noFill/>
          </a:ln>
        </p:spPr>
        <p:txBody>
          <a:bodyPr anchorCtr="0" anchor="b" bIns="33575" lIns="67175" spcFirstLastPara="1" rIns="67175" wrap="square" tIns="33575">
            <a:normAutofit/>
          </a:bodyPr>
          <a:lstStyle>
            <a:lvl1pPr lvl="0" rtl="0" algn="l">
              <a:spcBef>
                <a:spcPts val="0"/>
              </a:spcBef>
              <a:spcAft>
                <a:spcPts val="0"/>
              </a:spcAft>
              <a:buClr>
                <a:schemeClr val="dk1"/>
              </a:buClr>
              <a:buSzPts val="1200"/>
              <a:buFont typeface="Calibri"/>
              <a:buNone/>
              <a:defRPr b="1" sz="1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0" name="Google Shape;440;ga98fe4c4bbdb567_88"/>
          <p:cNvSpPr txBox="1"/>
          <p:nvPr>
            <p:ph idx="1" type="body"/>
          </p:nvPr>
        </p:nvSpPr>
        <p:spPr>
          <a:xfrm>
            <a:off x="3575050" y="204790"/>
            <a:ext cx="5111700" cy="4389600"/>
          </a:xfrm>
          <a:prstGeom prst="rect">
            <a:avLst/>
          </a:prstGeom>
          <a:noFill/>
          <a:ln>
            <a:noFill/>
          </a:ln>
        </p:spPr>
        <p:txBody>
          <a:bodyPr anchorCtr="0" anchor="t" bIns="33575" lIns="67175" spcFirstLastPara="1" rIns="67175" wrap="square" tIns="33575">
            <a:normAutofit/>
          </a:bodyPr>
          <a:lstStyle>
            <a:lvl1pPr indent="-349250" lvl="0" marL="457200" rtl="0" algn="l">
              <a:spcBef>
                <a:spcPts val="400"/>
              </a:spcBef>
              <a:spcAft>
                <a:spcPts val="0"/>
              </a:spcAft>
              <a:buClr>
                <a:schemeClr val="dk1"/>
              </a:buClr>
              <a:buSzPts val="1900"/>
              <a:buChar char="●"/>
              <a:defRPr sz="1900"/>
            </a:lvl1pPr>
            <a:lvl2pPr indent="-330200" lvl="1" marL="914400" rtl="0" algn="l">
              <a:spcBef>
                <a:spcPts val="300"/>
              </a:spcBef>
              <a:spcAft>
                <a:spcPts val="0"/>
              </a:spcAft>
              <a:buClr>
                <a:schemeClr val="dk1"/>
              </a:buClr>
              <a:buSzPts val="1600"/>
              <a:buChar char="○"/>
              <a:defRPr sz="16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441" name="Google Shape;441;ga98fe4c4bbdb567_88"/>
          <p:cNvSpPr txBox="1"/>
          <p:nvPr>
            <p:ph idx="2" type="body"/>
          </p:nvPr>
        </p:nvSpPr>
        <p:spPr>
          <a:xfrm>
            <a:off x="457201" y="1076329"/>
            <a:ext cx="3008400" cy="3518400"/>
          </a:xfrm>
          <a:prstGeom prst="rect">
            <a:avLst/>
          </a:prstGeom>
          <a:noFill/>
          <a:ln>
            <a:noFill/>
          </a:ln>
        </p:spPr>
        <p:txBody>
          <a:bodyPr anchorCtr="0" anchor="t" bIns="33575" lIns="67175" spcFirstLastPara="1" rIns="67175" wrap="square" tIns="33575">
            <a:normAutofit/>
          </a:bodyPr>
          <a:lstStyle>
            <a:lvl1pPr indent="-228600" lvl="0" marL="457200" rtl="0" algn="l">
              <a:spcBef>
                <a:spcPts val="200"/>
              </a:spcBef>
              <a:spcAft>
                <a:spcPts val="0"/>
              </a:spcAft>
              <a:buClr>
                <a:schemeClr val="dk1"/>
              </a:buClr>
              <a:buSzPts val="800"/>
              <a:buNone/>
              <a:defRPr sz="800"/>
            </a:lvl1pPr>
            <a:lvl2pPr indent="-228600" lvl="1" marL="914400" rtl="0" algn="l">
              <a:spcBef>
                <a:spcPts val="100"/>
              </a:spcBef>
              <a:spcAft>
                <a:spcPts val="0"/>
              </a:spcAft>
              <a:buClr>
                <a:schemeClr val="dk1"/>
              </a:buClr>
              <a:buSzPts val="700"/>
              <a:buNone/>
              <a:defRPr sz="700"/>
            </a:lvl2pPr>
            <a:lvl3pPr indent="-228600" lvl="2" marL="1371600" rtl="0" algn="l">
              <a:spcBef>
                <a:spcPts val="100"/>
              </a:spcBef>
              <a:spcAft>
                <a:spcPts val="0"/>
              </a:spcAft>
              <a:buClr>
                <a:schemeClr val="dk1"/>
              </a:buClr>
              <a:buSzPts val="600"/>
              <a:buNone/>
              <a:defRPr sz="6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442" name="Google Shape;442;ga98fe4c4bbdb567_88"/>
          <p:cNvSpPr txBox="1"/>
          <p:nvPr>
            <p:ph idx="10" type="dt"/>
          </p:nvPr>
        </p:nvSpPr>
        <p:spPr>
          <a:xfrm>
            <a:off x="457200" y="4767273"/>
            <a:ext cx="2133600" cy="273900"/>
          </a:xfrm>
          <a:prstGeom prst="rect">
            <a:avLst/>
          </a:prstGeom>
          <a:noFill/>
          <a:ln>
            <a:noFill/>
          </a:ln>
        </p:spPr>
        <p:txBody>
          <a:bodyPr anchorCtr="0" anchor="ctr" bIns="33575" lIns="67175" spcFirstLastPara="1" rIns="67175" wrap="square" tIns="33575">
            <a:noAutofit/>
          </a:bodyPr>
          <a:lstStyle>
            <a:lvl1pPr lvl="0" rtl="0" algn="l">
              <a:spcBef>
                <a:spcPts val="0"/>
              </a:spcBef>
              <a:spcAft>
                <a:spcPts val="0"/>
              </a:spcAft>
              <a:buSzPts val="1000"/>
              <a:buNone/>
              <a:defRPr sz="1000"/>
            </a:lvl1pPr>
            <a:lvl2pPr lvl="1" rtl="0" algn="l">
              <a:spcBef>
                <a:spcPts val="0"/>
              </a:spcBef>
              <a:spcAft>
                <a:spcPts val="0"/>
              </a:spcAft>
              <a:buSzPts val="1000"/>
              <a:buNone/>
              <a:defRPr sz="1000"/>
            </a:lvl2pPr>
            <a:lvl3pPr lvl="2" rtl="0" algn="l">
              <a:spcBef>
                <a:spcPts val="0"/>
              </a:spcBef>
              <a:spcAft>
                <a:spcPts val="0"/>
              </a:spcAft>
              <a:buSzPts val="1000"/>
              <a:buNone/>
              <a:defRPr sz="1000"/>
            </a:lvl3pPr>
            <a:lvl4pPr lvl="3" rtl="0" algn="l">
              <a:spcBef>
                <a:spcPts val="0"/>
              </a:spcBef>
              <a:spcAft>
                <a:spcPts val="0"/>
              </a:spcAft>
              <a:buSzPts val="1000"/>
              <a:buNone/>
              <a:defRPr sz="1000"/>
            </a:lvl4pPr>
            <a:lvl5pPr lvl="4" rtl="0" algn="l">
              <a:spcBef>
                <a:spcPts val="0"/>
              </a:spcBef>
              <a:spcAft>
                <a:spcPts val="0"/>
              </a:spcAft>
              <a:buSzPts val="1000"/>
              <a:buNone/>
              <a:defRPr sz="1000"/>
            </a:lvl5pPr>
            <a:lvl6pPr lvl="5" rtl="0" algn="l">
              <a:spcBef>
                <a:spcPts val="0"/>
              </a:spcBef>
              <a:spcAft>
                <a:spcPts val="0"/>
              </a:spcAft>
              <a:buSzPts val="1000"/>
              <a:buNone/>
              <a:defRPr sz="1000"/>
            </a:lvl6pPr>
            <a:lvl7pPr lvl="6" rtl="0" algn="l">
              <a:spcBef>
                <a:spcPts val="0"/>
              </a:spcBef>
              <a:spcAft>
                <a:spcPts val="0"/>
              </a:spcAft>
              <a:buSzPts val="1000"/>
              <a:buNone/>
              <a:defRPr sz="1000"/>
            </a:lvl7pPr>
            <a:lvl8pPr lvl="7" rtl="0" algn="l">
              <a:spcBef>
                <a:spcPts val="0"/>
              </a:spcBef>
              <a:spcAft>
                <a:spcPts val="0"/>
              </a:spcAft>
              <a:buSzPts val="1000"/>
              <a:buNone/>
              <a:defRPr sz="1000"/>
            </a:lvl8pPr>
            <a:lvl9pPr lvl="8" rtl="0" algn="l">
              <a:spcBef>
                <a:spcPts val="0"/>
              </a:spcBef>
              <a:spcAft>
                <a:spcPts val="0"/>
              </a:spcAft>
              <a:buSzPts val="1000"/>
              <a:buNone/>
              <a:defRPr sz="1000"/>
            </a:lvl9pPr>
          </a:lstStyle>
          <a:p/>
        </p:txBody>
      </p:sp>
      <p:sp>
        <p:nvSpPr>
          <p:cNvPr id="443" name="Google Shape;443;ga98fe4c4bbdb567_88"/>
          <p:cNvSpPr txBox="1"/>
          <p:nvPr>
            <p:ph idx="11" type="ftr"/>
          </p:nvPr>
        </p:nvSpPr>
        <p:spPr>
          <a:xfrm>
            <a:off x="3124200" y="4767273"/>
            <a:ext cx="2895600" cy="273900"/>
          </a:xfrm>
          <a:prstGeom prst="rect">
            <a:avLst/>
          </a:prstGeom>
          <a:noFill/>
          <a:ln>
            <a:noFill/>
          </a:ln>
        </p:spPr>
        <p:txBody>
          <a:bodyPr anchorCtr="0" anchor="ctr" bIns="33575" lIns="67175" spcFirstLastPara="1" rIns="67175" wrap="square" tIns="33575">
            <a:noAutofit/>
          </a:bodyPr>
          <a:lstStyle>
            <a:lvl1pPr lvl="0" rtl="0" algn="ctr">
              <a:spcBef>
                <a:spcPts val="0"/>
              </a:spcBef>
              <a:spcAft>
                <a:spcPts val="0"/>
              </a:spcAft>
              <a:buSzPts val="1000"/>
              <a:buNone/>
              <a:defRPr sz="1000"/>
            </a:lvl1pPr>
            <a:lvl2pPr lvl="1" rtl="0" algn="l">
              <a:spcBef>
                <a:spcPts val="0"/>
              </a:spcBef>
              <a:spcAft>
                <a:spcPts val="0"/>
              </a:spcAft>
              <a:buSzPts val="1000"/>
              <a:buNone/>
              <a:defRPr sz="1000"/>
            </a:lvl2pPr>
            <a:lvl3pPr lvl="2" rtl="0" algn="l">
              <a:spcBef>
                <a:spcPts val="0"/>
              </a:spcBef>
              <a:spcAft>
                <a:spcPts val="0"/>
              </a:spcAft>
              <a:buSzPts val="1000"/>
              <a:buNone/>
              <a:defRPr sz="1000"/>
            </a:lvl3pPr>
            <a:lvl4pPr lvl="3" rtl="0" algn="l">
              <a:spcBef>
                <a:spcPts val="0"/>
              </a:spcBef>
              <a:spcAft>
                <a:spcPts val="0"/>
              </a:spcAft>
              <a:buSzPts val="1000"/>
              <a:buNone/>
              <a:defRPr sz="1000"/>
            </a:lvl4pPr>
            <a:lvl5pPr lvl="4" rtl="0" algn="l">
              <a:spcBef>
                <a:spcPts val="0"/>
              </a:spcBef>
              <a:spcAft>
                <a:spcPts val="0"/>
              </a:spcAft>
              <a:buSzPts val="1000"/>
              <a:buNone/>
              <a:defRPr sz="1000"/>
            </a:lvl5pPr>
            <a:lvl6pPr lvl="5" rtl="0" algn="l">
              <a:spcBef>
                <a:spcPts val="0"/>
              </a:spcBef>
              <a:spcAft>
                <a:spcPts val="0"/>
              </a:spcAft>
              <a:buSzPts val="1000"/>
              <a:buNone/>
              <a:defRPr sz="1000"/>
            </a:lvl6pPr>
            <a:lvl7pPr lvl="6" rtl="0" algn="l">
              <a:spcBef>
                <a:spcPts val="0"/>
              </a:spcBef>
              <a:spcAft>
                <a:spcPts val="0"/>
              </a:spcAft>
              <a:buSzPts val="1000"/>
              <a:buNone/>
              <a:defRPr sz="1000"/>
            </a:lvl7pPr>
            <a:lvl8pPr lvl="7" rtl="0" algn="l">
              <a:spcBef>
                <a:spcPts val="0"/>
              </a:spcBef>
              <a:spcAft>
                <a:spcPts val="0"/>
              </a:spcAft>
              <a:buSzPts val="1000"/>
              <a:buNone/>
              <a:defRPr sz="1000"/>
            </a:lvl8pPr>
            <a:lvl9pPr lvl="8" rtl="0" algn="l">
              <a:spcBef>
                <a:spcPts val="0"/>
              </a:spcBef>
              <a:spcAft>
                <a:spcPts val="0"/>
              </a:spcAft>
              <a:buSzPts val="1000"/>
              <a:buNone/>
              <a:defRPr sz="1000"/>
            </a:lvl9pPr>
          </a:lstStyle>
          <a:p/>
        </p:txBody>
      </p:sp>
      <p:sp>
        <p:nvSpPr>
          <p:cNvPr id="444" name="Google Shape;444;ga98fe4c4bbdb567_88"/>
          <p:cNvSpPr txBox="1"/>
          <p:nvPr>
            <p:ph idx="12" type="sldNum"/>
          </p:nvPr>
        </p:nvSpPr>
        <p:spPr>
          <a:xfrm>
            <a:off x="6553200" y="4767273"/>
            <a:ext cx="2133600" cy="273900"/>
          </a:xfrm>
          <a:prstGeom prst="rect">
            <a:avLst/>
          </a:prstGeom>
          <a:noFill/>
          <a:ln>
            <a:noFill/>
          </a:ln>
        </p:spPr>
        <p:txBody>
          <a:bodyPr anchorCtr="0" anchor="ctr" bIns="33575" lIns="67175" spcFirstLastPara="1" rIns="67175" wrap="square" tIns="33575">
            <a:norm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1" name="Shape 451"/>
        <p:cNvGrpSpPr/>
        <p:nvPr/>
      </p:nvGrpSpPr>
      <p:grpSpPr>
        <a:xfrm>
          <a:off x="0" y="0"/>
          <a:ext cx="0" cy="0"/>
          <a:chOff x="0" y="0"/>
          <a:chExt cx="0" cy="0"/>
        </a:xfrm>
      </p:grpSpPr>
      <p:sp>
        <p:nvSpPr>
          <p:cNvPr id="452" name="Google Shape;452;p5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 name="Google Shape;453;p5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5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5" name="Shape 455"/>
        <p:cNvGrpSpPr/>
        <p:nvPr/>
      </p:nvGrpSpPr>
      <p:grpSpPr>
        <a:xfrm>
          <a:off x="0" y="0"/>
          <a:ext cx="0" cy="0"/>
          <a:chOff x="0" y="0"/>
          <a:chExt cx="0" cy="0"/>
        </a:xfrm>
      </p:grpSpPr>
      <p:sp>
        <p:nvSpPr>
          <p:cNvPr id="456" name="Google Shape;456;p5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7" name="Google Shape;457;p57"/>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58" name="Google Shape;458;p57"/>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59" name="Google Shape;459;p5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5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5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5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5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5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p5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5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9">
    <p:bg>
      <p:bgPr>
        <a:solidFill>
          <a:srgbClr val="FFFFFF"/>
        </a:solidFill>
      </p:bgPr>
    </p:bg>
    <p:spTree>
      <p:nvGrpSpPr>
        <p:cNvPr id="19" name="Shape 19"/>
        <p:cNvGrpSpPr/>
        <p:nvPr/>
      </p:nvGrpSpPr>
      <p:grpSpPr>
        <a:xfrm>
          <a:off x="0" y="0"/>
          <a:ext cx="0" cy="0"/>
          <a:chOff x="0" y="0"/>
          <a:chExt cx="0" cy="0"/>
        </a:xfrm>
      </p:grpSpPr>
      <p:sp>
        <p:nvSpPr>
          <p:cNvPr id="20" name="Google Shape;20;p4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 name="Google Shape;21;p48"/>
          <p:cNvCxnSpPr/>
          <p:nvPr/>
        </p:nvCxnSpPr>
        <p:spPr>
          <a:xfrm>
            <a:off x="356325" y="4823300"/>
            <a:ext cx="2942400" cy="0"/>
          </a:xfrm>
          <a:prstGeom prst="straightConnector1">
            <a:avLst/>
          </a:prstGeom>
          <a:noFill/>
          <a:ln cap="flat" cmpd="sng" w="9525">
            <a:solidFill>
              <a:srgbClr val="E0E0E0"/>
            </a:solidFill>
            <a:prstDash val="solid"/>
            <a:round/>
            <a:headEnd len="sm" w="sm" type="none"/>
            <a:tailEnd len="sm" w="sm" type="none"/>
          </a:ln>
        </p:spPr>
      </p:cxnSp>
      <p:cxnSp>
        <p:nvCxnSpPr>
          <p:cNvPr id="22" name="Google Shape;22;p48"/>
          <p:cNvCxnSpPr/>
          <p:nvPr/>
        </p:nvCxnSpPr>
        <p:spPr>
          <a:xfrm>
            <a:off x="4614775" y="373547"/>
            <a:ext cx="4206600" cy="0"/>
          </a:xfrm>
          <a:prstGeom prst="straightConnector1">
            <a:avLst/>
          </a:prstGeom>
          <a:noFill/>
          <a:ln cap="flat" cmpd="sng" w="9525">
            <a:solidFill>
              <a:srgbClr val="E0E0E0"/>
            </a:solidFill>
            <a:prstDash val="solid"/>
            <a:round/>
            <a:headEnd len="sm" w="sm" type="none"/>
            <a:tailEnd len="sm" w="sm" type="none"/>
          </a:ln>
        </p:spPr>
      </p:cxnSp>
      <p:sp>
        <p:nvSpPr>
          <p:cNvPr id="23" name="Google Shape;23;p48"/>
          <p:cNvSpPr/>
          <p:nvPr/>
        </p:nvSpPr>
        <p:spPr>
          <a:xfrm>
            <a:off x="4428475" y="316847"/>
            <a:ext cx="110100" cy="113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8"/>
          <p:cNvSpPr/>
          <p:nvPr/>
        </p:nvSpPr>
        <p:spPr>
          <a:xfrm>
            <a:off x="356325" y="316850"/>
            <a:ext cx="2942400" cy="113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8"/>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2400"/>
              <a:buNone/>
              <a:defRPr b="1" sz="2400">
                <a:solidFill>
                  <a:srgbClr val="434343"/>
                </a:solidFill>
              </a:defRPr>
            </a:lvl1pPr>
            <a:lvl2pPr lvl="1" algn="l">
              <a:lnSpc>
                <a:spcPct val="100000"/>
              </a:lnSpc>
              <a:spcBef>
                <a:spcPts val="0"/>
              </a:spcBef>
              <a:spcAft>
                <a:spcPts val="0"/>
              </a:spcAft>
              <a:buClr>
                <a:srgbClr val="434343"/>
              </a:buClr>
              <a:buSzPts val="2400"/>
              <a:buNone/>
              <a:defRPr b="1" sz="2400">
                <a:solidFill>
                  <a:srgbClr val="434343"/>
                </a:solidFill>
              </a:defRPr>
            </a:lvl2pPr>
            <a:lvl3pPr lvl="2" algn="l">
              <a:lnSpc>
                <a:spcPct val="100000"/>
              </a:lnSpc>
              <a:spcBef>
                <a:spcPts val="0"/>
              </a:spcBef>
              <a:spcAft>
                <a:spcPts val="0"/>
              </a:spcAft>
              <a:buClr>
                <a:srgbClr val="434343"/>
              </a:buClr>
              <a:buSzPts val="2400"/>
              <a:buNone/>
              <a:defRPr b="1" sz="2400">
                <a:solidFill>
                  <a:srgbClr val="434343"/>
                </a:solidFill>
              </a:defRPr>
            </a:lvl3pPr>
            <a:lvl4pPr lvl="3" algn="l">
              <a:lnSpc>
                <a:spcPct val="100000"/>
              </a:lnSpc>
              <a:spcBef>
                <a:spcPts val="0"/>
              </a:spcBef>
              <a:spcAft>
                <a:spcPts val="0"/>
              </a:spcAft>
              <a:buClr>
                <a:srgbClr val="434343"/>
              </a:buClr>
              <a:buSzPts val="2400"/>
              <a:buNone/>
              <a:defRPr b="1" sz="2400">
                <a:solidFill>
                  <a:srgbClr val="434343"/>
                </a:solidFill>
              </a:defRPr>
            </a:lvl4pPr>
            <a:lvl5pPr lvl="4" algn="l">
              <a:lnSpc>
                <a:spcPct val="100000"/>
              </a:lnSpc>
              <a:spcBef>
                <a:spcPts val="0"/>
              </a:spcBef>
              <a:spcAft>
                <a:spcPts val="0"/>
              </a:spcAft>
              <a:buClr>
                <a:srgbClr val="434343"/>
              </a:buClr>
              <a:buSzPts val="2400"/>
              <a:buNone/>
              <a:defRPr b="1" sz="2400">
                <a:solidFill>
                  <a:srgbClr val="434343"/>
                </a:solidFill>
              </a:defRPr>
            </a:lvl5pPr>
            <a:lvl6pPr lvl="5" algn="l">
              <a:lnSpc>
                <a:spcPct val="100000"/>
              </a:lnSpc>
              <a:spcBef>
                <a:spcPts val="0"/>
              </a:spcBef>
              <a:spcAft>
                <a:spcPts val="0"/>
              </a:spcAft>
              <a:buClr>
                <a:srgbClr val="434343"/>
              </a:buClr>
              <a:buSzPts val="2400"/>
              <a:buNone/>
              <a:defRPr b="1" sz="2400">
                <a:solidFill>
                  <a:srgbClr val="434343"/>
                </a:solidFill>
              </a:defRPr>
            </a:lvl6pPr>
            <a:lvl7pPr lvl="6" algn="l">
              <a:lnSpc>
                <a:spcPct val="100000"/>
              </a:lnSpc>
              <a:spcBef>
                <a:spcPts val="0"/>
              </a:spcBef>
              <a:spcAft>
                <a:spcPts val="0"/>
              </a:spcAft>
              <a:buClr>
                <a:srgbClr val="434343"/>
              </a:buClr>
              <a:buSzPts val="2400"/>
              <a:buNone/>
              <a:defRPr b="1" sz="2400">
                <a:solidFill>
                  <a:srgbClr val="434343"/>
                </a:solidFill>
              </a:defRPr>
            </a:lvl7pPr>
            <a:lvl8pPr lvl="7" algn="l">
              <a:lnSpc>
                <a:spcPct val="100000"/>
              </a:lnSpc>
              <a:spcBef>
                <a:spcPts val="0"/>
              </a:spcBef>
              <a:spcAft>
                <a:spcPts val="0"/>
              </a:spcAft>
              <a:buClr>
                <a:srgbClr val="434343"/>
              </a:buClr>
              <a:buSzPts val="2400"/>
              <a:buNone/>
              <a:defRPr b="1" sz="2400">
                <a:solidFill>
                  <a:srgbClr val="434343"/>
                </a:solidFill>
              </a:defRPr>
            </a:lvl8pPr>
            <a:lvl9pPr lvl="8" algn="l">
              <a:lnSpc>
                <a:spcPct val="100000"/>
              </a:lnSpc>
              <a:spcBef>
                <a:spcPts val="0"/>
              </a:spcBef>
              <a:spcAft>
                <a:spcPts val="0"/>
              </a:spcAft>
              <a:buClr>
                <a:srgbClr val="434343"/>
              </a:buClr>
              <a:buSzPts val="2400"/>
              <a:buNone/>
              <a:defRPr b="1" sz="2400">
                <a:solidFill>
                  <a:srgbClr val="434343"/>
                </a:solidFill>
              </a:defRPr>
            </a:lvl9pPr>
          </a:lstStyle>
          <a:p/>
        </p:txBody>
      </p:sp>
      <p:sp>
        <p:nvSpPr>
          <p:cNvPr id="26" name="Google Shape;26;p48"/>
          <p:cNvSpPr txBox="1"/>
          <p:nvPr>
            <p:ph idx="1" type="body"/>
          </p:nvPr>
        </p:nvSpPr>
        <p:spPr>
          <a:xfrm>
            <a:off x="4610700" y="525950"/>
            <a:ext cx="4206600" cy="4018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27" name="Google Shape;27;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p6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67"/>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71" name="Google Shape;471;p6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6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6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4" name="Shape 474"/>
        <p:cNvGrpSpPr/>
        <p:nvPr/>
      </p:nvGrpSpPr>
      <p:grpSpPr>
        <a:xfrm>
          <a:off x="0" y="0"/>
          <a:ext cx="0" cy="0"/>
          <a:chOff x="0" y="0"/>
          <a:chExt cx="0" cy="0"/>
        </a:xfrm>
      </p:grpSpPr>
      <p:sp>
        <p:nvSpPr>
          <p:cNvPr id="475" name="Google Shape;475;p68"/>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68"/>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77" name="Google Shape;477;p6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6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6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0" name="Shape 480"/>
        <p:cNvGrpSpPr/>
        <p:nvPr/>
      </p:nvGrpSpPr>
      <p:grpSpPr>
        <a:xfrm>
          <a:off x="0" y="0"/>
          <a:ext cx="0" cy="0"/>
          <a:chOff x="0" y="0"/>
          <a:chExt cx="0" cy="0"/>
        </a:xfrm>
      </p:grpSpPr>
      <p:sp>
        <p:nvSpPr>
          <p:cNvPr id="481" name="Google Shape;481;p6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69"/>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3" name="Google Shape;483;p69"/>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4" name="Google Shape;484;p6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6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6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7" name="Shape 487"/>
        <p:cNvGrpSpPr/>
        <p:nvPr/>
      </p:nvGrpSpPr>
      <p:grpSpPr>
        <a:xfrm>
          <a:off x="0" y="0"/>
          <a:ext cx="0" cy="0"/>
          <a:chOff x="0" y="0"/>
          <a:chExt cx="0" cy="0"/>
        </a:xfrm>
      </p:grpSpPr>
      <p:sp>
        <p:nvSpPr>
          <p:cNvPr id="488" name="Google Shape;488;p70"/>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9" name="Google Shape;489;p70"/>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0" name="Google Shape;490;p70"/>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1" name="Google Shape;491;p70"/>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2" name="Google Shape;492;p70"/>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7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7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7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6" name="Shape 496"/>
        <p:cNvGrpSpPr/>
        <p:nvPr/>
      </p:nvGrpSpPr>
      <p:grpSpPr>
        <a:xfrm>
          <a:off x="0" y="0"/>
          <a:ext cx="0" cy="0"/>
          <a:chOff x="0" y="0"/>
          <a:chExt cx="0" cy="0"/>
        </a:xfrm>
      </p:grpSpPr>
      <p:sp>
        <p:nvSpPr>
          <p:cNvPr id="497" name="Google Shape;497;p7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8" name="Google Shape;498;p7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7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7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1" name="Shape 501"/>
        <p:cNvGrpSpPr/>
        <p:nvPr/>
      </p:nvGrpSpPr>
      <p:grpSpPr>
        <a:xfrm>
          <a:off x="0" y="0"/>
          <a:ext cx="0" cy="0"/>
          <a:chOff x="0" y="0"/>
          <a:chExt cx="0" cy="0"/>
        </a:xfrm>
      </p:grpSpPr>
      <p:sp>
        <p:nvSpPr>
          <p:cNvPr id="502" name="Google Shape;502;p7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3" name="Google Shape;503;p72"/>
          <p:cNvSpPr/>
          <p:nvPr>
            <p:ph idx="2" type="pic"/>
          </p:nvPr>
        </p:nvSpPr>
        <p:spPr>
          <a:xfrm>
            <a:off x="3887391" y="740569"/>
            <a:ext cx="4629150" cy="3655219"/>
          </a:xfrm>
          <a:prstGeom prst="rect">
            <a:avLst/>
          </a:prstGeom>
          <a:noFill/>
          <a:ln>
            <a:noFill/>
          </a:ln>
        </p:spPr>
      </p:sp>
      <p:sp>
        <p:nvSpPr>
          <p:cNvPr id="504" name="Google Shape;504;p72"/>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05" name="Google Shape;505;p7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7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p7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8" name="Shape 508"/>
        <p:cNvGrpSpPr/>
        <p:nvPr/>
      </p:nvGrpSpPr>
      <p:grpSpPr>
        <a:xfrm>
          <a:off x="0" y="0"/>
          <a:ext cx="0" cy="0"/>
          <a:chOff x="0" y="0"/>
          <a:chExt cx="0" cy="0"/>
        </a:xfrm>
      </p:grpSpPr>
      <p:sp>
        <p:nvSpPr>
          <p:cNvPr id="509" name="Google Shape;509;p7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73"/>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1" name="Google Shape;511;p7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2" name="Google Shape;512;p7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3" name="Google Shape;513;p7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4" name="Shape 514"/>
        <p:cNvGrpSpPr/>
        <p:nvPr/>
      </p:nvGrpSpPr>
      <p:grpSpPr>
        <a:xfrm>
          <a:off x="0" y="0"/>
          <a:ext cx="0" cy="0"/>
          <a:chOff x="0" y="0"/>
          <a:chExt cx="0" cy="0"/>
        </a:xfrm>
      </p:grpSpPr>
      <p:sp>
        <p:nvSpPr>
          <p:cNvPr id="515" name="Google Shape;515;p74"/>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6" name="Google Shape;516;p74"/>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7" name="Google Shape;517;p7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8" name="Google Shape;518;p7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9" name="Google Shape;519;p7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520" name="Shape 520"/>
        <p:cNvGrpSpPr/>
        <p:nvPr/>
      </p:nvGrpSpPr>
      <p:grpSpPr>
        <a:xfrm>
          <a:off x="0" y="0"/>
          <a:ext cx="0" cy="0"/>
          <a:chOff x="0" y="0"/>
          <a:chExt cx="0" cy="0"/>
        </a:xfrm>
      </p:grpSpPr>
      <p:sp>
        <p:nvSpPr>
          <p:cNvPr id="521" name="Google Shape;521;g1b581199571_0_643"/>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2" name="Google Shape;522;g1b581199571_0_643"/>
          <p:cNvPicPr preferRelativeResize="0"/>
          <p:nvPr/>
        </p:nvPicPr>
        <p:blipFill rotWithShape="1">
          <a:blip r:embed="rId2">
            <a:alphaModFix/>
          </a:blip>
          <a:srcRect b="0" l="38684" r="0" t="0"/>
          <a:stretch/>
        </p:blipFill>
        <p:spPr>
          <a:xfrm>
            <a:off x="2291" y="343975"/>
            <a:ext cx="1272100" cy="3128806"/>
          </a:xfrm>
          <a:prstGeom prst="rect">
            <a:avLst/>
          </a:prstGeom>
          <a:noFill/>
          <a:ln>
            <a:noFill/>
          </a:ln>
        </p:spPr>
      </p:pic>
      <p:pic>
        <p:nvPicPr>
          <p:cNvPr id="523" name="Google Shape;523;g1b581199571_0_643"/>
          <p:cNvPicPr preferRelativeResize="0"/>
          <p:nvPr/>
        </p:nvPicPr>
        <p:blipFill rotWithShape="1">
          <a:blip r:embed="rId2">
            <a:alphaModFix/>
          </a:blip>
          <a:srcRect b="0" l="38684" r="0" t="0"/>
          <a:stretch/>
        </p:blipFill>
        <p:spPr>
          <a:xfrm>
            <a:off x="2291" y="1670719"/>
            <a:ext cx="1272100" cy="3128806"/>
          </a:xfrm>
          <a:prstGeom prst="rect">
            <a:avLst/>
          </a:prstGeom>
          <a:noFill/>
          <a:ln>
            <a:noFill/>
          </a:ln>
        </p:spPr>
      </p:pic>
      <p:sp>
        <p:nvSpPr>
          <p:cNvPr id="524" name="Google Shape;524;g1b581199571_0_643"/>
          <p:cNvSpPr txBox="1"/>
          <p:nvPr>
            <p:ph type="ctrTitle"/>
          </p:nvPr>
        </p:nvSpPr>
        <p:spPr>
          <a:xfrm>
            <a:off x="1884750" y="959700"/>
            <a:ext cx="5374500" cy="3128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4200"/>
              <a:buNone/>
              <a:defRPr sz="4200">
                <a:solidFill>
                  <a:srgbClr val="FFFFFF"/>
                </a:solidFill>
              </a:defRPr>
            </a:lvl1pPr>
            <a:lvl2pPr lvl="1" algn="l">
              <a:lnSpc>
                <a:spcPct val="100000"/>
              </a:lnSpc>
              <a:spcBef>
                <a:spcPts val="0"/>
              </a:spcBef>
              <a:spcAft>
                <a:spcPts val="0"/>
              </a:spcAft>
              <a:buClr>
                <a:srgbClr val="FFFFFF"/>
              </a:buClr>
              <a:buSzPts val="4200"/>
              <a:buNone/>
              <a:defRPr sz="4200">
                <a:solidFill>
                  <a:srgbClr val="FFFFFF"/>
                </a:solidFill>
              </a:defRPr>
            </a:lvl2pPr>
            <a:lvl3pPr lvl="2" algn="l">
              <a:lnSpc>
                <a:spcPct val="100000"/>
              </a:lnSpc>
              <a:spcBef>
                <a:spcPts val="0"/>
              </a:spcBef>
              <a:spcAft>
                <a:spcPts val="0"/>
              </a:spcAft>
              <a:buClr>
                <a:srgbClr val="FFFFFF"/>
              </a:buClr>
              <a:buSzPts val="4200"/>
              <a:buNone/>
              <a:defRPr sz="4200">
                <a:solidFill>
                  <a:srgbClr val="FFFFFF"/>
                </a:solidFill>
              </a:defRPr>
            </a:lvl3pPr>
            <a:lvl4pPr lvl="3" algn="l">
              <a:lnSpc>
                <a:spcPct val="100000"/>
              </a:lnSpc>
              <a:spcBef>
                <a:spcPts val="0"/>
              </a:spcBef>
              <a:spcAft>
                <a:spcPts val="0"/>
              </a:spcAft>
              <a:buClr>
                <a:srgbClr val="FFFFFF"/>
              </a:buClr>
              <a:buSzPts val="4200"/>
              <a:buNone/>
              <a:defRPr sz="4200">
                <a:solidFill>
                  <a:srgbClr val="FFFFFF"/>
                </a:solidFill>
              </a:defRPr>
            </a:lvl4pPr>
            <a:lvl5pPr lvl="4" algn="l">
              <a:lnSpc>
                <a:spcPct val="100000"/>
              </a:lnSpc>
              <a:spcBef>
                <a:spcPts val="0"/>
              </a:spcBef>
              <a:spcAft>
                <a:spcPts val="0"/>
              </a:spcAft>
              <a:buClr>
                <a:srgbClr val="FFFFFF"/>
              </a:buClr>
              <a:buSzPts val="4200"/>
              <a:buNone/>
              <a:defRPr sz="4200">
                <a:solidFill>
                  <a:srgbClr val="FFFFFF"/>
                </a:solidFill>
              </a:defRPr>
            </a:lvl5pPr>
            <a:lvl6pPr lvl="5" algn="l">
              <a:lnSpc>
                <a:spcPct val="100000"/>
              </a:lnSpc>
              <a:spcBef>
                <a:spcPts val="0"/>
              </a:spcBef>
              <a:spcAft>
                <a:spcPts val="0"/>
              </a:spcAft>
              <a:buClr>
                <a:srgbClr val="FFFFFF"/>
              </a:buClr>
              <a:buSzPts val="4200"/>
              <a:buNone/>
              <a:defRPr sz="4200">
                <a:solidFill>
                  <a:srgbClr val="FFFFFF"/>
                </a:solidFill>
              </a:defRPr>
            </a:lvl6pPr>
            <a:lvl7pPr lvl="6" algn="l">
              <a:lnSpc>
                <a:spcPct val="100000"/>
              </a:lnSpc>
              <a:spcBef>
                <a:spcPts val="0"/>
              </a:spcBef>
              <a:spcAft>
                <a:spcPts val="0"/>
              </a:spcAft>
              <a:buClr>
                <a:srgbClr val="FFFFFF"/>
              </a:buClr>
              <a:buSzPts val="4200"/>
              <a:buNone/>
              <a:defRPr sz="4200">
                <a:solidFill>
                  <a:srgbClr val="FFFFFF"/>
                </a:solidFill>
              </a:defRPr>
            </a:lvl7pPr>
            <a:lvl8pPr lvl="7" algn="l">
              <a:lnSpc>
                <a:spcPct val="100000"/>
              </a:lnSpc>
              <a:spcBef>
                <a:spcPts val="0"/>
              </a:spcBef>
              <a:spcAft>
                <a:spcPts val="0"/>
              </a:spcAft>
              <a:buClr>
                <a:srgbClr val="FFFFFF"/>
              </a:buClr>
              <a:buSzPts val="4200"/>
              <a:buNone/>
              <a:defRPr sz="4200">
                <a:solidFill>
                  <a:srgbClr val="FFFFFF"/>
                </a:solidFill>
              </a:defRPr>
            </a:lvl8pPr>
            <a:lvl9pPr lvl="8" algn="l">
              <a:lnSpc>
                <a:spcPct val="100000"/>
              </a:lnSpc>
              <a:spcBef>
                <a:spcPts val="0"/>
              </a:spcBef>
              <a:spcAft>
                <a:spcPts val="0"/>
              </a:spcAft>
              <a:buClr>
                <a:srgbClr val="FFFFFF"/>
              </a:buClr>
              <a:buSzPts val="4200"/>
              <a:buNone/>
              <a:defRPr sz="4200">
                <a:solidFill>
                  <a:srgbClr val="FFFFFF"/>
                </a:solidFill>
              </a:defRPr>
            </a:lvl9pPr>
          </a:lstStyle>
          <a:p/>
        </p:txBody>
      </p:sp>
      <p:sp>
        <p:nvSpPr>
          <p:cNvPr id="525" name="Google Shape;525;g1b581199571_0_643"/>
          <p:cNvSpPr txBox="1"/>
          <p:nvPr>
            <p:ph idx="12" type="sldNum"/>
          </p:nvPr>
        </p:nvSpPr>
        <p:spPr>
          <a:xfrm>
            <a:off x="8472458" y="4663217"/>
            <a:ext cx="548700" cy="3936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8">
  <p:cSld name="AUTOLAYOUT_67">
    <p:bg>
      <p:bgPr>
        <a:solidFill>
          <a:srgbClr val="FFFFFF"/>
        </a:solidFill>
      </p:bgPr>
    </p:bg>
    <p:spTree>
      <p:nvGrpSpPr>
        <p:cNvPr id="28" name="Shape 28"/>
        <p:cNvGrpSpPr/>
        <p:nvPr/>
      </p:nvGrpSpPr>
      <p:grpSpPr>
        <a:xfrm>
          <a:off x="0" y="0"/>
          <a:ext cx="0" cy="0"/>
          <a:chOff x="0" y="0"/>
          <a:chExt cx="0" cy="0"/>
        </a:xfrm>
      </p:grpSpPr>
      <p:sp>
        <p:nvSpPr>
          <p:cNvPr id="29" name="Google Shape;29;p49"/>
          <p:cNvSpPr/>
          <p:nvPr/>
        </p:nvSpPr>
        <p:spPr>
          <a:xfrm>
            <a:off x="0" y="0"/>
            <a:ext cx="9144000" cy="5143500"/>
          </a:xfrm>
          <a:prstGeom prst="rect">
            <a:avLst/>
          </a:prstGeom>
          <a:solidFill>
            <a:srgbClr val="FFFA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9"/>
          <p:cNvSpPr/>
          <p:nvPr/>
        </p:nvSpPr>
        <p:spPr>
          <a:xfrm>
            <a:off x="4825" y="3164150"/>
            <a:ext cx="9135000" cy="656700"/>
          </a:xfrm>
          <a:prstGeom prst="rect">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9"/>
          <p:cNvSpPr/>
          <p:nvPr/>
        </p:nvSpPr>
        <p:spPr>
          <a:xfrm>
            <a:off x="4500" y="3820856"/>
            <a:ext cx="9135000" cy="656700"/>
          </a:xfrm>
          <a:prstGeom prst="rect">
            <a:avLst/>
          </a:pr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9"/>
          <p:cNvSpPr/>
          <p:nvPr/>
        </p:nvSpPr>
        <p:spPr>
          <a:xfrm>
            <a:off x="4825" y="4477513"/>
            <a:ext cx="9135000" cy="656700"/>
          </a:xfrm>
          <a:prstGeom prst="rect">
            <a:avLst/>
          </a:prstGeom>
          <a:solidFill>
            <a:srgbClr val="F6B2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9"/>
          <p:cNvSpPr/>
          <p:nvPr/>
        </p:nvSpPr>
        <p:spPr>
          <a:xfrm rot="-5400000">
            <a:off x="7890072"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9"/>
          <p:cNvSpPr/>
          <p:nvPr/>
        </p:nvSpPr>
        <p:spPr>
          <a:xfrm rot="-5400000">
            <a:off x="6048416"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9"/>
          <p:cNvSpPr/>
          <p:nvPr/>
        </p:nvSpPr>
        <p:spPr>
          <a:xfrm rot="-5400000">
            <a:off x="4243722"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9"/>
          <p:cNvSpPr/>
          <p:nvPr/>
        </p:nvSpPr>
        <p:spPr>
          <a:xfrm rot="-5400000">
            <a:off x="2402066"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p:nvPr/>
        </p:nvSpPr>
        <p:spPr>
          <a:xfrm rot="-5400000">
            <a:off x="597372"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9"/>
          <p:cNvSpPr/>
          <p:nvPr/>
        </p:nvSpPr>
        <p:spPr>
          <a:xfrm rot="-5400000">
            <a:off x="7890647"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9"/>
          <p:cNvSpPr/>
          <p:nvPr/>
        </p:nvSpPr>
        <p:spPr>
          <a:xfrm rot="-5400000">
            <a:off x="6048990"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9"/>
          <p:cNvSpPr/>
          <p:nvPr/>
        </p:nvSpPr>
        <p:spPr>
          <a:xfrm rot="-5400000">
            <a:off x="2402640"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9"/>
          <p:cNvSpPr/>
          <p:nvPr/>
        </p:nvSpPr>
        <p:spPr>
          <a:xfrm rot="-5400000">
            <a:off x="597947"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9"/>
          <p:cNvSpPr/>
          <p:nvPr/>
        </p:nvSpPr>
        <p:spPr>
          <a:xfrm rot="-5400000">
            <a:off x="4244297"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9"/>
          <p:cNvSpPr/>
          <p:nvPr/>
        </p:nvSpPr>
        <p:spPr>
          <a:xfrm rot="-5400000">
            <a:off x="7890072"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9"/>
          <p:cNvSpPr/>
          <p:nvPr/>
        </p:nvSpPr>
        <p:spPr>
          <a:xfrm rot="-5400000">
            <a:off x="6048416"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9"/>
          <p:cNvSpPr/>
          <p:nvPr/>
        </p:nvSpPr>
        <p:spPr>
          <a:xfrm rot="-5400000">
            <a:off x="4243722"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9"/>
          <p:cNvSpPr/>
          <p:nvPr/>
        </p:nvSpPr>
        <p:spPr>
          <a:xfrm rot="-5400000">
            <a:off x="2402066"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9"/>
          <p:cNvSpPr/>
          <p:nvPr/>
        </p:nvSpPr>
        <p:spPr>
          <a:xfrm rot="-5400000">
            <a:off x="597372"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9"/>
          <p:cNvSpPr txBox="1"/>
          <p:nvPr>
            <p:ph type="ctrTitle"/>
          </p:nvPr>
        </p:nvSpPr>
        <p:spPr>
          <a:xfrm>
            <a:off x="1844325" y="747900"/>
            <a:ext cx="5456100" cy="1704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B45F06"/>
              </a:buClr>
              <a:buSzPts val="3600"/>
              <a:buNone/>
              <a:defRPr b="1" sz="3600">
                <a:solidFill>
                  <a:srgbClr val="B45F06"/>
                </a:solidFill>
              </a:defRPr>
            </a:lvl1pPr>
            <a:lvl2pPr lvl="1" algn="ctr">
              <a:lnSpc>
                <a:spcPct val="100000"/>
              </a:lnSpc>
              <a:spcBef>
                <a:spcPts val="0"/>
              </a:spcBef>
              <a:spcAft>
                <a:spcPts val="0"/>
              </a:spcAft>
              <a:buClr>
                <a:srgbClr val="B45F06"/>
              </a:buClr>
              <a:buSzPts val="6000"/>
              <a:buNone/>
              <a:defRPr b="1" sz="6000">
                <a:solidFill>
                  <a:srgbClr val="B45F06"/>
                </a:solidFill>
              </a:defRPr>
            </a:lvl2pPr>
            <a:lvl3pPr lvl="2" algn="ctr">
              <a:lnSpc>
                <a:spcPct val="100000"/>
              </a:lnSpc>
              <a:spcBef>
                <a:spcPts val="0"/>
              </a:spcBef>
              <a:spcAft>
                <a:spcPts val="0"/>
              </a:spcAft>
              <a:buClr>
                <a:srgbClr val="B45F06"/>
              </a:buClr>
              <a:buSzPts val="6000"/>
              <a:buNone/>
              <a:defRPr b="1" sz="6000">
                <a:solidFill>
                  <a:srgbClr val="B45F06"/>
                </a:solidFill>
              </a:defRPr>
            </a:lvl3pPr>
            <a:lvl4pPr lvl="3" algn="ctr">
              <a:lnSpc>
                <a:spcPct val="100000"/>
              </a:lnSpc>
              <a:spcBef>
                <a:spcPts val="0"/>
              </a:spcBef>
              <a:spcAft>
                <a:spcPts val="0"/>
              </a:spcAft>
              <a:buClr>
                <a:srgbClr val="B45F06"/>
              </a:buClr>
              <a:buSzPts val="6000"/>
              <a:buNone/>
              <a:defRPr b="1" sz="6000">
                <a:solidFill>
                  <a:srgbClr val="B45F06"/>
                </a:solidFill>
              </a:defRPr>
            </a:lvl4pPr>
            <a:lvl5pPr lvl="4" algn="ctr">
              <a:lnSpc>
                <a:spcPct val="100000"/>
              </a:lnSpc>
              <a:spcBef>
                <a:spcPts val="0"/>
              </a:spcBef>
              <a:spcAft>
                <a:spcPts val="0"/>
              </a:spcAft>
              <a:buClr>
                <a:srgbClr val="B45F06"/>
              </a:buClr>
              <a:buSzPts val="6000"/>
              <a:buNone/>
              <a:defRPr b="1" sz="6000">
                <a:solidFill>
                  <a:srgbClr val="B45F06"/>
                </a:solidFill>
              </a:defRPr>
            </a:lvl5pPr>
            <a:lvl6pPr lvl="5" algn="ctr">
              <a:lnSpc>
                <a:spcPct val="100000"/>
              </a:lnSpc>
              <a:spcBef>
                <a:spcPts val="0"/>
              </a:spcBef>
              <a:spcAft>
                <a:spcPts val="0"/>
              </a:spcAft>
              <a:buClr>
                <a:srgbClr val="B45F06"/>
              </a:buClr>
              <a:buSzPts val="6000"/>
              <a:buNone/>
              <a:defRPr b="1" sz="6000">
                <a:solidFill>
                  <a:srgbClr val="B45F06"/>
                </a:solidFill>
              </a:defRPr>
            </a:lvl6pPr>
            <a:lvl7pPr lvl="6" algn="ctr">
              <a:lnSpc>
                <a:spcPct val="100000"/>
              </a:lnSpc>
              <a:spcBef>
                <a:spcPts val="0"/>
              </a:spcBef>
              <a:spcAft>
                <a:spcPts val="0"/>
              </a:spcAft>
              <a:buClr>
                <a:srgbClr val="B45F06"/>
              </a:buClr>
              <a:buSzPts val="6000"/>
              <a:buNone/>
              <a:defRPr b="1" sz="6000">
                <a:solidFill>
                  <a:srgbClr val="B45F06"/>
                </a:solidFill>
              </a:defRPr>
            </a:lvl7pPr>
            <a:lvl8pPr lvl="7" algn="ctr">
              <a:lnSpc>
                <a:spcPct val="100000"/>
              </a:lnSpc>
              <a:spcBef>
                <a:spcPts val="0"/>
              </a:spcBef>
              <a:spcAft>
                <a:spcPts val="0"/>
              </a:spcAft>
              <a:buClr>
                <a:srgbClr val="B45F06"/>
              </a:buClr>
              <a:buSzPts val="6000"/>
              <a:buNone/>
              <a:defRPr b="1" sz="6000">
                <a:solidFill>
                  <a:srgbClr val="B45F06"/>
                </a:solidFill>
              </a:defRPr>
            </a:lvl8pPr>
            <a:lvl9pPr lvl="8" algn="ctr">
              <a:lnSpc>
                <a:spcPct val="100000"/>
              </a:lnSpc>
              <a:spcBef>
                <a:spcPts val="0"/>
              </a:spcBef>
              <a:spcAft>
                <a:spcPts val="0"/>
              </a:spcAft>
              <a:buClr>
                <a:srgbClr val="B45F06"/>
              </a:buClr>
              <a:buSzPts val="6000"/>
              <a:buNone/>
              <a:defRPr b="1" sz="6000">
                <a:solidFill>
                  <a:srgbClr val="B45F06"/>
                </a:solidFill>
              </a:defRPr>
            </a:lvl9pPr>
          </a:lstStyle>
          <a:p/>
        </p:txBody>
      </p:sp>
      <p:sp>
        <p:nvSpPr>
          <p:cNvPr id="49" name="Google Shape;4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22">
    <p:spTree>
      <p:nvGrpSpPr>
        <p:cNvPr id="50" name="Shape 50"/>
        <p:cNvGrpSpPr/>
        <p:nvPr/>
      </p:nvGrpSpPr>
      <p:grpSpPr>
        <a:xfrm>
          <a:off x="0" y="0"/>
          <a:ext cx="0" cy="0"/>
          <a:chOff x="0" y="0"/>
          <a:chExt cx="0" cy="0"/>
        </a:xfrm>
      </p:grpSpPr>
      <p:sp>
        <p:nvSpPr>
          <p:cNvPr id="51" name="Google Shape;51;p50"/>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0"/>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0"/>
          <p:cNvSpPr/>
          <p:nvPr/>
        </p:nvSpPr>
        <p:spPr>
          <a:xfrm>
            <a:off x="0" y="0"/>
            <a:ext cx="3048000" cy="5143500"/>
          </a:xfrm>
          <a:prstGeom prst="rect">
            <a:avLst/>
          </a:prstGeom>
          <a:solidFill>
            <a:srgbClr val="4285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0"/>
          <p:cNvSpPr/>
          <p:nvPr/>
        </p:nvSpPr>
        <p:spPr>
          <a:xfrm>
            <a:off x="3341300" y="314875"/>
            <a:ext cx="5486400" cy="113400"/>
          </a:xfrm>
          <a:prstGeom prst="rect">
            <a:avLst/>
          </a:prstGeom>
          <a:solidFill>
            <a:srgbClr val="4285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0"/>
          <p:cNvSpPr txBox="1"/>
          <p:nvPr>
            <p:ph type="title"/>
          </p:nvPr>
        </p:nvSpPr>
        <p:spPr>
          <a:xfrm>
            <a:off x="348300" y="428200"/>
            <a:ext cx="2351400" cy="4399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56" name="Google Shape;56;p50"/>
          <p:cNvSpPr txBox="1"/>
          <p:nvPr>
            <p:ph idx="1" type="body"/>
          </p:nvPr>
        </p:nvSpPr>
        <p:spPr>
          <a:xfrm>
            <a:off x="3539325" y="593900"/>
            <a:ext cx="5090400" cy="4011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57" name="Google Shape;5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5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1" name="Google Shape;61;p5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2" name="Google Shape;62;p5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3" name="Google Shape;63;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23">
    <p:bg>
      <p:bgPr>
        <a:solidFill>
          <a:srgbClr val="FFFFFF"/>
        </a:solidFill>
      </p:bgPr>
    </p:bg>
    <p:spTree>
      <p:nvGrpSpPr>
        <p:cNvPr id="64" name="Shape 64"/>
        <p:cNvGrpSpPr/>
        <p:nvPr/>
      </p:nvGrpSpPr>
      <p:grpSpPr>
        <a:xfrm>
          <a:off x="0" y="0"/>
          <a:ext cx="0" cy="0"/>
          <a:chOff x="0" y="0"/>
          <a:chExt cx="0" cy="0"/>
        </a:xfrm>
      </p:grpSpPr>
      <p:sp>
        <p:nvSpPr>
          <p:cNvPr id="65" name="Google Shape;65;p52"/>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2"/>
          <p:cNvSpPr/>
          <p:nvPr/>
        </p:nvSpPr>
        <p:spPr>
          <a:xfrm>
            <a:off x="3047975" y="2571750"/>
            <a:ext cx="3048000" cy="2571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2"/>
          <p:cNvSpPr/>
          <p:nvPr/>
        </p:nvSpPr>
        <p:spPr>
          <a:xfrm>
            <a:off x="-25" y="0"/>
            <a:ext cx="3048000" cy="5143500"/>
          </a:xfrm>
          <a:prstGeom prst="rect">
            <a:avLst/>
          </a:prstGeom>
          <a:solidFill>
            <a:srgbClr val="E060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2"/>
          <p:cNvSpPr/>
          <p:nvPr/>
        </p:nvSpPr>
        <p:spPr>
          <a:xfrm>
            <a:off x="6095975" y="0"/>
            <a:ext cx="3048000" cy="2571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2"/>
          <p:cNvSpPr txBox="1"/>
          <p:nvPr>
            <p:ph type="title"/>
          </p:nvPr>
        </p:nvSpPr>
        <p:spPr>
          <a:xfrm>
            <a:off x="326350" y="283350"/>
            <a:ext cx="2395200" cy="4576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b="1" sz="2400">
                <a:solidFill>
                  <a:srgbClr val="FFFFFF"/>
                </a:solidFill>
              </a:defRPr>
            </a:lvl1pPr>
            <a:lvl2pPr lvl="1" algn="ctr">
              <a:lnSpc>
                <a:spcPct val="100000"/>
              </a:lnSpc>
              <a:spcBef>
                <a:spcPts val="0"/>
              </a:spcBef>
              <a:spcAft>
                <a:spcPts val="0"/>
              </a:spcAft>
              <a:buSzPts val="2800"/>
              <a:buNone/>
              <a:defRPr b="1" sz="2400">
                <a:solidFill>
                  <a:srgbClr val="FFFFFF"/>
                </a:solidFill>
              </a:defRPr>
            </a:lvl2pPr>
            <a:lvl3pPr lvl="2" algn="ctr">
              <a:lnSpc>
                <a:spcPct val="100000"/>
              </a:lnSpc>
              <a:spcBef>
                <a:spcPts val="0"/>
              </a:spcBef>
              <a:spcAft>
                <a:spcPts val="0"/>
              </a:spcAft>
              <a:buSzPts val="2800"/>
              <a:buNone/>
              <a:defRPr b="1" sz="2400">
                <a:solidFill>
                  <a:srgbClr val="FFFFFF"/>
                </a:solidFill>
              </a:defRPr>
            </a:lvl3pPr>
            <a:lvl4pPr lvl="3" algn="ctr">
              <a:lnSpc>
                <a:spcPct val="100000"/>
              </a:lnSpc>
              <a:spcBef>
                <a:spcPts val="0"/>
              </a:spcBef>
              <a:spcAft>
                <a:spcPts val="0"/>
              </a:spcAft>
              <a:buSzPts val="2800"/>
              <a:buNone/>
              <a:defRPr b="1" sz="2400">
                <a:solidFill>
                  <a:srgbClr val="FFFFFF"/>
                </a:solidFill>
              </a:defRPr>
            </a:lvl4pPr>
            <a:lvl5pPr lvl="4" algn="ctr">
              <a:lnSpc>
                <a:spcPct val="100000"/>
              </a:lnSpc>
              <a:spcBef>
                <a:spcPts val="0"/>
              </a:spcBef>
              <a:spcAft>
                <a:spcPts val="0"/>
              </a:spcAft>
              <a:buSzPts val="2800"/>
              <a:buNone/>
              <a:defRPr b="1" sz="2400">
                <a:solidFill>
                  <a:srgbClr val="FFFFFF"/>
                </a:solidFill>
              </a:defRPr>
            </a:lvl5pPr>
            <a:lvl6pPr lvl="5" algn="ctr">
              <a:lnSpc>
                <a:spcPct val="100000"/>
              </a:lnSpc>
              <a:spcBef>
                <a:spcPts val="0"/>
              </a:spcBef>
              <a:spcAft>
                <a:spcPts val="0"/>
              </a:spcAft>
              <a:buSzPts val="2800"/>
              <a:buNone/>
              <a:defRPr b="1" sz="2400">
                <a:solidFill>
                  <a:srgbClr val="FFFFFF"/>
                </a:solidFill>
              </a:defRPr>
            </a:lvl6pPr>
            <a:lvl7pPr lvl="6" algn="ctr">
              <a:lnSpc>
                <a:spcPct val="100000"/>
              </a:lnSpc>
              <a:spcBef>
                <a:spcPts val="0"/>
              </a:spcBef>
              <a:spcAft>
                <a:spcPts val="0"/>
              </a:spcAft>
              <a:buSzPts val="2800"/>
              <a:buNone/>
              <a:defRPr b="1" sz="2400">
                <a:solidFill>
                  <a:srgbClr val="FFFFFF"/>
                </a:solidFill>
              </a:defRPr>
            </a:lvl7pPr>
            <a:lvl8pPr lvl="7" algn="ctr">
              <a:lnSpc>
                <a:spcPct val="100000"/>
              </a:lnSpc>
              <a:spcBef>
                <a:spcPts val="0"/>
              </a:spcBef>
              <a:spcAft>
                <a:spcPts val="0"/>
              </a:spcAft>
              <a:buSzPts val="2800"/>
              <a:buNone/>
              <a:defRPr b="1" sz="2400">
                <a:solidFill>
                  <a:srgbClr val="FFFFFF"/>
                </a:solidFill>
              </a:defRPr>
            </a:lvl8pPr>
            <a:lvl9pPr lvl="8" algn="ctr">
              <a:lnSpc>
                <a:spcPct val="100000"/>
              </a:lnSpc>
              <a:spcBef>
                <a:spcPts val="0"/>
              </a:spcBef>
              <a:spcAft>
                <a:spcPts val="0"/>
              </a:spcAft>
              <a:buSzPts val="2800"/>
              <a:buNone/>
              <a:defRPr b="1" sz="2400">
                <a:solidFill>
                  <a:srgbClr val="FFFFFF"/>
                </a:solidFill>
              </a:defRPr>
            </a:lvl9pPr>
          </a:lstStyle>
          <a:p/>
        </p:txBody>
      </p:sp>
      <p:sp>
        <p:nvSpPr>
          <p:cNvPr id="70" name="Google Shape;70;p52"/>
          <p:cNvSpPr txBox="1"/>
          <p:nvPr>
            <p:ph idx="1" type="body"/>
          </p:nvPr>
        </p:nvSpPr>
        <p:spPr>
          <a:xfrm>
            <a:off x="3374375" y="283350"/>
            <a:ext cx="2395200" cy="1702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71" name="Google Shape;71;p52"/>
          <p:cNvSpPr txBox="1"/>
          <p:nvPr>
            <p:ph idx="2" type="body"/>
          </p:nvPr>
        </p:nvSpPr>
        <p:spPr>
          <a:xfrm>
            <a:off x="6412675" y="283350"/>
            <a:ext cx="2395200" cy="1702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72" name="Google Shape;72;p52"/>
          <p:cNvSpPr txBox="1"/>
          <p:nvPr>
            <p:ph idx="3" type="body"/>
          </p:nvPr>
        </p:nvSpPr>
        <p:spPr>
          <a:xfrm>
            <a:off x="3374375" y="2855100"/>
            <a:ext cx="2395200" cy="1702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73" name="Google Shape;73;p52"/>
          <p:cNvSpPr txBox="1"/>
          <p:nvPr>
            <p:ph idx="4" type="body"/>
          </p:nvPr>
        </p:nvSpPr>
        <p:spPr>
          <a:xfrm>
            <a:off x="6408400" y="2855100"/>
            <a:ext cx="2395200" cy="1702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74" name="Google Shape;7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24">
    <p:bg>
      <p:bgPr>
        <a:solidFill>
          <a:srgbClr val="FFFFFF"/>
        </a:solidFill>
      </p:bgPr>
    </p:bg>
    <p:spTree>
      <p:nvGrpSpPr>
        <p:cNvPr id="75" name="Shape 75"/>
        <p:cNvGrpSpPr/>
        <p:nvPr/>
      </p:nvGrpSpPr>
      <p:grpSpPr>
        <a:xfrm>
          <a:off x="0" y="0"/>
          <a:ext cx="0" cy="0"/>
          <a:chOff x="0" y="0"/>
          <a:chExt cx="0" cy="0"/>
        </a:xfrm>
      </p:grpSpPr>
      <p:sp>
        <p:nvSpPr>
          <p:cNvPr id="76" name="Google Shape;76;p5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 name="Google Shape;77;p53"/>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78" name="Google Shape;78;p53"/>
          <p:cNvSpPr/>
          <p:nvPr/>
        </p:nvSpPr>
        <p:spPr>
          <a:xfrm>
            <a:off x="0" y="0"/>
            <a:ext cx="3048000" cy="5143500"/>
          </a:xfrm>
          <a:prstGeom prst="rect">
            <a:avLst/>
          </a:prstGeom>
          <a:solidFill>
            <a:srgbClr val="E4E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3"/>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80" name="Google Shape;80;p53"/>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1" name="Google Shape;81;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5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4" name="Google Shape;84;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theme" Target="../theme/theme3.xml"/><Relationship Id="rId1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p5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7" name="Google Shape;447;p5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8" name="Google Shape;448;p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9" name="Google Shape;449;p5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0" name="Google Shape;450;p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cappsingh@gmail.com"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
          <p:cNvSpPr txBox="1"/>
          <p:nvPr>
            <p:ph type="ctrTitle"/>
          </p:nvPr>
        </p:nvSpPr>
        <p:spPr>
          <a:xfrm>
            <a:off x="311700" y="744575"/>
            <a:ext cx="8520600" cy="2834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208000"/>
              <a:buNone/>
            </a:pPr>
            <a:r>
              <a:rPr lang="en-US" sz="2500">
                <a:latin typeface="Comic Sans MS"/>
                <a:ea typeface="Comic Sans MS"/>
                <a:cs typeface="Comic Sans MS"/>
                <a:sym typeface="Comic Sans MS"/>
              </a:rPr>
              <a:t>Income tax </a:t>
            </a:r>
            <a:endParaRPr sz="2500">
              <a:solidFill>
                <a:srgbClr val="222222"/>
              </a:solidFill>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ct val="208000"/>
              <a:buNone/>
            </a:pPr>
            <a:r>
              <a:t/>
            </a:r>
            <a:endParaRPr sz="2500">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ct val="208000"/>
              <a:buNone/>
            </a:pPr>
            <a:r>
              <a:rPr lang="en-US" sz="2500">
                <a:highlight>
                  <a:srgbClr val="FFFFFF"/>
                </a:highlight>
                <a:latin typeface="Comic Sans MS"/>
                <a:ea typeface="Comic Sans MS"/>
                <a:cs typeface="Comic Sans MS"/>
                <a:sym typeface="Comic Sans MS"/>
              </a:rPr>
              <a:t>Unit: Introduction  to income tax laws</a:t>
            </a:r>
            <a:endParaRPr sz="2500">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ct val="208000"/>
              <a:buNone/>
            </a:pPr>
            <a:r>
              <a:t/>
            </a:r>
            <a:endParaRPr sz="2500">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ct val="208000"/>
              <a:buNone/>
            </a:pPr>
            <a:r>
              <a:rPr lang="en-US" sz="2500">
                <a:highlight>
                  <a:srgbClr val="FFFFFF"/>
                </a:highlight>
                <a:latin typeface="Comic Sans MS"/>
                <a:ea typeface="Comic Sans MS"/>
                <a:cs typeface="Comic Sans MS"/>
                <a:sym typeface="Comic Sans MS"/>
              </a:rPr>
              <a:t>Mewar institute </a:t>
            </a:r>
            <a:endParaRPr sz="2500">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ct val="185714"/>
              <a:buNone/>
            </a:pPr>
            <a:r>
              <a:t/>
            </a:r>
            <a:endParaRPr sz="2800"/>
          </a:p>
          <a:p>
            <a:pPr indent="0" lvl="0" marL="0" rtl="0" algn="ctr">
              <a:lnSpc>
                <a:spcPct val="100000"/>
              </a:lnSpc>
              <a:spcBef>
                <a:spcPts val="0"/>
              </a:spcBef>
              <a:spcAft>
                <a:spcPts val="0"/>
              </a:spcAft>
              <a:buSzPct val="185714"/>
              <a:buNone/>
            </a:pPr>
            <a:r>
              <a:rPr lang="en-US" sz="2800"/>
              <a:t>Date:13-12-2022</a:t>
            </a:r>
            <a:endParaRPr sz="2800"/>
          </a:p>
        </p:txBody>
      </p:sp>
      <p:sp>
        <p:nvSpPr>
          <p:cNvPr id="531" name="Google Shape;531;p1"/>
          <p:cNvSpPr txBox="1"/>
          <p:nvPr>
            <p:ph idx="1" type="subTitle"/>
          </p:nvPr>
        </p:nvSpPr>
        <p:spPr>
          <a:xfrm>
            <a:off x="311700" y="3853024"/>
            <a:ext cx="8520600" cy="1152729"/>
          </a:xfrm>
          <a:prstGeom prst="rect">
            <a:avLst/>
          </a:prstGeom>
          <a:noFill/>
          <a:ln>
            <a:noFill/>
          </a:ln>
        </p:spPr>
        <p:txBody>
          <a:bodyPr anchorCtr="0" anchor="t" bIns="91425" lIns="91425" spcFirstLastPara="1" rIns="91425" wrap="square" tIns="91425">
            <a:normAutofit fontScale="77500" lnSpcReduction="20000"/>
          </a:bodyPr>
          <a:lstStyle/>
          <a:p>
            <a:pPr indent="0" lvl="0" marL="0" rtl="0" algn="r">
              <a:lnSpc>
                <a:spcPct val="100000"/>
              </a:lnSpc>
              <a:spcBef>
                <a:spcPts val="0"/>
              </a:spcBef>
              <a:spcAft>
                <a:spcPts val="0"/>
              </a:spcAft>
              <a:buSzPct val="116666"/>
              <a:buNone/>
            </a:pPr>
            <a:r>
              <a:rPr lang="en-US" sz="2400"/>
              <a:t>P P SINGH </a:t>
            </a:r>
            <a:endParaRPr sz="2400"/>
          </a:p>
          <a:p>
            <a:pPr indent="0" lvl="0" marL="0" rtl="0" algn="r">
              <a:lnSpc>
                <a:spcPct val="100000"/>
              </a:lnSpc>
              <a:spcBef>
                <a:spcPts val="0"/>
              </a:spcBef>
              <a:spcAft>
                <a:spcPts val="0"/>
              </a:spcAft>
              <a:buSzPct val="116666"/>
              <a:buNone/>
            </a:pPr>
            <a:r>
              <a:rPr lang="en-US" sz="2400"/>
              <a:t>LLB, FCA, CS B.Sc.(H)</a:t>
            </a:r>
            <a:endParaRPr/>
          </a:p>
          <a:p>
            <a:pPr indent="0" lvl="0" marL="0" rtl="0" algn="r">
              <a:lnSpc>
                <a:spcPct val="100000"/>
              </a:lnSpc>
              <a:spcBef>
                <a:spcPts val="0"/>
              </a:spcBef>
              <a:spcAft>
                <a:spcPts val="0"/>
              </a:spcAft>
              <a:buSzPct val="116666"/>
              <a:buNone/>
            </a:pPr>
            <a:r>
              <a:t/>
            </a:r>
            <a:endParaRPr sz="2400"/>
          </a:p>
          <a:p>
            <a:pPr indent="0" lvl="0" marL="0" rtl="0" algn="r">
              <a:lnSpc>
                <a:spcPct val="100000"/>
              </a:lnSpc>
              <a:spcBef>
                <a:spcPts val="0"/>
              </a:spcBef>
              <a:spcAft>
                <a:spcPts val="0"/>
              </a:spcAft>
              <a:buSzPct val="116666"/>
              <a:buNone/>
            </a:pPr>
            <a:r>
              <a:rPr lang="en-US" sz="2400"/>
              <a:t>9711521060,9871229590</a:t>
            </a:r>
            <a:endParaRPr sz="2400"/>
          </a:p>
        </p:txBody>
      </p:sp>
      <p:pic>
        <p:nvPicPr>
          <p:cNvPr id="532" name="Google Shape;532;p1"/>
          <p:cNvPicPr preferRelativeResize="0"/>
          <p:nvPr/>
        </p:nvPicPr>
        <p:blipFill rotWithShape="1">
          <a:blip r:embed="rId3">
            <a:alphaModFix/>
          </a:blip>
          <a:srcRect b="0" l="0" r="0" t="0"/>
          <a:stretch/>
        </p:blipFill>
        <p:spPr>
          <a:xfrm>
            <a:off x="1563525" y="4088425"/>
            <a:ext cx="1337948" cy="65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
          <p:cNvSpPr txBox="1"/>
          <p:nvPr>
            <p:ph type="title"/>
          </p:nvPr>
        </p:nvSpPr>
        <p:spPr>
          <a:xfrm rot="-5400000">
            <a:off x="-1348623" y="2180023"/>
            <a:ext cx="4221896" cy="91375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Income u/s 2(24)</a:t>
            </a:r>
            <a:endParaRPr/>
          </a:p>
        </p:txBody>
      </p:sp>
      <p:sp>
        <p:nvSpPr>
          <p:cNvPr id="586" name="Google Shape;586;p9"/>
          <p:cNvSpPr txBox="1"/>
          <p:nvPr>
            <p:ph idx="1" type="body"/>
          </p:nvPr>
        </p:nvSpPr>
        <p:spPr>
          <a:xfrm>
            <a:off x="1418492" y="93785"/>
            <a:ext cx="7398808" cy="5049715"/>
          </a:xfrm>
          <a:prstGeom prst="rect">
            <a:avLst/>
          </a:prstGeom>
          <a:noFill/>
          <a:ln>
            <a:noFill/>
          </a:ln>
        </p:spPr>
        <p:txBody>
          <a:bodyPr anchorCtr="0" anchor="t" bIns="91425" lIns="91425" spcFirstLastPara="1" rIns="91425" wrap="square" tIns="91425">
            <a:normAutofit/>
          </a:bodyPr>
          <a:lstStyle/>
          <a:p>
            <a:pPr indent="0" lvl="0" marL="139700" rtl="0" algn="l">
              <a:lnSpc>
                <a:spcPct val="115000"/>
              </a:lnSpc>
              <a:spcBef>
                <a:spcPts val="0"/>
              </a:spcBef>
              <a:spcAft>
                <a:spcPts val="0"/>
              </a:spcAft>
              <a:buSzPts val="1400"/>
              <a:buNone/>
            </a:pPr>
            <a:r>
              <a:rPr lang="en-US"/>
              <a:t>profits and gains or business income u/s 28/41/59/44/</a:t>
            </a:r>
            <a:endParaRPr/>
          </a:p>
          <a:p>
            <a:pPr indent="0" lvl="0" marL="139700" rtl="0" algn="l">
              <a:lnSpc>
                <a:spcPct val="115000"/>
              </a:lnSpc>
              <a:spcBef>
                <a:spcPts val="0"/>
              </a:spcBef>
              <a:spcAft>
                <a:spcPts val="0"/>
              </a:spcAft>
              <a:buSzPts val="1400"/>
              <a:buNone/>
            </a:pPr>
            <a:r>
              <a:rPr lang="en-US"/>
              <a:t>dividend </a:t>
            </a:r>
            <a:endParaRPr/>
          </a:p>
          <a:p>
            <a:pPr indent="0" lvl="0" marL="139700" rtl="0" algn="l">
              <a:lnSpc>
                <a:spcPct val="115000"/>
              </a:lnSpc>
              <a:spcBef>
                <a:spcPts val="0"/>
              </a:spcBef>
              <a:spcAft>
                <a:spcPts val="0"/>
              </a:spcAft>
              <a:buSzPts val="1400"/>
              <a:buNone/>
            </a:pPr>
            <a:r>
              <a:rPr lang="en-US"/>
              <a:t>voluntary contributions by NGO/association</a:t>
            </a:r>
            <a:endParaRPr/>
          </a:p>
          <a:p>
            <a:pPr indent="0" lvl="0" marL="139700" rtl="0" algn="l">
              <a:lnSpc>
                <a:spcPct val="115000"/>
              </a:lnSpc>
              <a:spcBef>
                <a:spcPts val="0"/>
              </a:spcBef>
              <a:spcAft>
                <a:spcPts val="0"/>
              </a:spcAft>
              <a:buSzPts val="1400"/>
              <a:buNone/>
            </a:pPr>
            <a:r>
              <a:rPr lang="en-US"/>
              <a:t>perquisite or profit in lieu of salary</a:t>
            </a:r>
            <a:endParaRPr/>
          </a:p>
          <a:p>
            <a:pPr indent="0" lvl="0" marL="139700" rtl="0" algn="l">
              <a:lnSpc>
                <a:spcPct val="115000"/>
              </a:lnSpc>
              <a:spcBef>
                <a:spcPts val="0"/>
              </a:spcBef>
              <a:spcAft>
                <a:spcPts val="0"/>
              </a:spcAft>
              <a:buSzPts val="1400"/>
              <a:buNone/>
            </a:pPr>
            <a:r>
              <a:rPr lang="en-US"/>
              <a:t>allowance or benefit, other than perquisite wholly, necessarily and exclusively for the performance of the duties of an office or employment </a:t>
            </a:r>
            <a:endParaRPr/>
          </a:p>
          <a:p>
            <a:pPr indent="0" lvl="0" marL="139700" rtl="0" algn="l">
              <a:lnSpc>
                <a:spcPct val="115000"/>
              </a:lnSpc>
              <a:spcBef>
                <a:spcPts val="0"/>
              </a:spcBef>
              <a:spcAft>
                <a:spcPts val="0"/>
              </a:spcAft>
              <a:buSzPts val="1400"/>
              <a:buNone/>
            </a:pPr>
            <a:r>
              <a:rPr lang="en-US"/>
              <a:t>allowance granted to the assessee either to meet his personal expenses</a:t>
            </a:r>
            <a:endParaRPr/>
          </a:p>
          <a:p>
            <a:pPr indent="0" lvl="0" marL="139700" rtl="0" algn="l">
              <a:lnSpc>
                <a:spcPct val="115000"/>
              </a:lnSpc>
              <a:spcBef>
                <a:spcPts val="0"/>
              </a:spcBef>
              <a:spcAft>
                <a:spcPts val="0"/>
              </a:spcAft>
              <a:buSzPts val="1400"/>
              <a:buNone/>
            </a:pPr>
            <a:r>
              <a:rPr lang="en-US"/>
              <a:t>value of any benefit or perquisite by director or person who has a substantial interest in the company</a:t>
            </a:r>
            <a:endParaRPr/>
          </a:p>
          <a:p>
            <a:pPr indent="0" lvl="0" marL="139700" rtl="0" algn="l">
              <a:lnSpc>
                <a:spcPct val="115000"/>
              </a:lnSpc>
              <a:spcBef>
                <a:spcPts val="0"/>
              </a:spcBef>
              <a:spcAft>
                <a:spcPts val="0"/>
              </a:spcAft>
              <a:buSzPts val="1400"/>
              <a:buNone/>
            </a:pPr>
            <a:r>
              <a:rPr lang="en-US"/>
              <a:t>capital gains</a:t>
            </a:r>
            <a:endParaRPr/>
          </a:p>
          <a:p>
            <a:pPr indent="0" lvl="0" marL="139700" rtl="0" algn="l">
              <a:lnSpc>
                <a:spcPct val="115000"/>
              </a:lnSpc>
              <a:spcBef>
                <a:spcPts val="0"/>
              </a:spcBef>
              <a:spcAft>
                <a:spcPts val="0"/>
              </a:spcAft>
              <a:buSzPts val="1400"/>
              <a:buNone/>
            </a:pPr>
            <a:r>
              <a:rPr lang="en-US"/>
              <a:t>winnings from lotteries</a:t>
            </a:r>
            <a:r>
              <a:rPr baseline="30000" lang="en-US" u="sng"/>
              <a:t>64</a:t>
            </a:r>
            <a:r>
              <a:rPr lang="en-US"/>
              <a:t>, crossword puzzles, races including horse races, card games and other games of any sort or from gambling or betting of any form or nature whatsoever.</a:t>
            </a:r>
            <a:endParaRPr/>
          </a:p>
          <a:p>
            <a:pPr indent="0" lvl="0" marL="139700" rtl="0" algn="l">
              <a:lnSpc>
                <a:spcPct val="115000"/>
              </a:lnSpc>
              <a:spcBef>
                <a:spcPts val="0"/>
              </a:spcBef>
              <a:spcAft>
                <a:spcPts val="0"/>
              </a:spcAft>
              <a:buSzPts val="1400"/>
              <a:buNone/>
            </a:pPr>
            <a:r>
              <a:rPr lang="en-US"/>
              <a:t>sum received by the assessee from his employees as contributions to any provident fund/ superannuation fund/ESI etc.</a:t>
            </a:r>
            <a:endParaRPr/>
          </a:p>
          <a:p>
            <a:pPr indent="0" lvl="0" marL="139700" rtl="0" algn="l">
              <a:lnSpc>
                <a:spcPct val="115000"/>
              </a:lnSpc>
              <a:spcBef>
                <a:spcPts val="0"/>
              </a:spcBef>
              <a:spcAft>
                <a:spcPts val="0"/>
              </a:spcAft>
              <a:buSzPts val="1400"/>
              <a:buNone/>
            </a:pPr>
            <a:r>
              <a:rPr lang="en-US"/>
              <a:t>sum received under a Keyman insurance policy</a:t>
            </a:r>
            <a:endParaRPr/>
          </a:p>
          <a:p>
            <a:pPr indent="0" lvl="0" marL="139700" rtl="0" algn="l">
              <a:lnSpc>
                <a:spcPct val="115000"/>
              </a:lnSpc>
              <a:spcBef>
                <a:spcPts val="0"/>
              </a:spcBef>
              <a:spcAft>
                <a:spcPts val="0"/>
              </a:spcAft>
              <a:buSzPts val="1400"/>
              <a:buNone/>
            </a:pPr>
            <a:r>
              <a:rPr lang="en-US"/>
              <a:t> section 56(2) – free /without adequate consideration- building , land , shares etc</a:t>
            </a:r>
            <a:endParaRPr/>
          </a:p>
          <a:p>
            <a:pPr indent="0" lvl="0" marL="139700" rtl="0" algn="l">
              <a:lnSpc>
                <a:spcPct val="115000"/>
              </a:lnSpc>
              <a:spcBef>
                <a:spcPts val="0"/>
              </a:spcBef>
              <a:spcAft>
                <a:spcPts val="0"/>
              </a:spcAft>
              <a:buSzPts val="1400"/>
              <a:buNone/>
            </a:pPr>
            <a:r>
              <a:rPr lang="en-US"/>
              <a:t>subsidy or grant or cash incentive or duty drawback or waiver or concession or reimbursement </a:t>
            </a:r>
            <a:endParaRPr/>
          </a:p>
          <a:p>
            <a:pPr indent="0" lvl="0" marL="139700" rtl="0" algn="l">
              <a:lnSpc>
                <a:spcPct val="115000"/>
              </a:lnSpc>
              <a:spcBef>
                <a:spcPts val="0"/>
              </a:spcBef>
              <a:spcAft>
                <a:spcPts val="0"/>
              </a:spcAft>
              <a:buSzPts val="1400"/>
              <a:buNone/>
            </a:pPr>
            <a:r>
              <a:t/>
            </a:r>
            <a:endParaRPr/>
          </a:p>
          <a:p>
            <a:pPr indent="0" lvl="0" marL="139700" rtl="0" algn="l">
              <a:lnSpc>
                <a:spcPct val="115000"/>
              </a:lnSpc>
              <a:spcBef>
                <a:spcPts val="0"/>
              </a:spcBef>
              <a:spcAft>
                <a:spcPts val="0"/>
              </a:spcAft>
              <a:buSzPts val="1400"/>
              <a:buNone/>
            </a:pPr>
            <a:r>
              <a:t/>
            </a:r>
            <a:endParaRPr/>
          </a:p>
          <a:p>
            <a:pPr indent="0" lvl="0" marL="139700" rtl="0" algn="l">
              <a:lnSpc>
                <a:spcPct val="115000"/>
              </a:lnSpc>
              <a:spcBef>
                <a:spcPts val="0"/>
              </a:spcBef>
              <a:spcAft>
                <a:spcPts val="0"/>
              </a:spcAft>
              <a:buSzPts val="1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10"/>
          <p:cNvSpPr txBox="1"/>
          <p:nvPr>
            <p:ph type="title"/>
          </p:nvPr>
        </p:nvSpPr>
        <p:spPr>
          <a:xfrm>
            <a:off x="348300" y="428200"/>
            <a:ext cx="2351400" cy="4399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2800"/>
              <a:buNone/>
            </a:pPr>
            <a:r>
              <a:rPr lang="en-US"/>
              <a:t>Taxability / charging of tax</a:t>
            </a:r>
            <a:br>
              <a:rPr lang="en-US"/>
            </a:br>
            <a:r>
              <a:rPr lang="en-US"/>
              <a:t>section 4 </a:t>
            </a:r>
            <a:endParaRPr/>
          </a:p>
        </p:txBody>
      </p:sp>
      <p:sp>
        <p:nvSpPr>
          <p:cNvPr id="592" name="Google Shape;592;p10"/>
          <p:cNvSpPr txBox="1"/>
          <p:nvPr>
            <p:ph idx="1" type="body"/>
          </p:nvPr>
        </p:nvSpPr>
        <p:spPr>
          <a:xfrm>
            <a:off x="3411415" y="428200"/>
            <a:ext cx="5218310" cy="4399800"/>
          </a:xfrm>
          <a:prstGeom prst="rect">
            <a:avLst/>
          </a:prstGeom>
          <a:noFill/>
          <a:ln>
            <a:noFill/>
          </a:ln>
        </p:spPr>
        <p:txBody>
          <a:bodyPr anchorCtr="0" anchor="t" bIns="91425" lIns="91425" spcFirstLastPara="1" rIns="91425" wrap="square" tIns="91425">
            <a:normAutofit/>
          </a:bodyPr>
          <a:lstStyle/>
          <a:p>
            <a:pPr indent="0" lvl="0" marL="152400" rtl="0" algn="just">
              <a:lnSpc>
                <a:spcPct val="150000"/>
              </a:lnSpc>
              <a:spcBef>
                <a:spcPts val="0"/>
              </a:spcBef>
              <a:spcAft>
                <a:spcPts val="0"/>
              </a:spcAft>
              <a:buSzPts val="1400"/>
              <a:buNone/>
            </a:pPr>
            <a:r>
              <a:rPr lang="en-US"/>
              <a:t>Where any Central Act [ FA ] enacts that income-tax  shall be charged for any assessment year/AY at any rate or rates, income-tax at that rate or those rates shall be charged for that year in accordance with, and </a:t>
            </a:r>
            <a:r>
              <a:rPr b="1" lang="en-US"/>
              <a:t>subject to the provisions </a:t>
            </a:r>
            <a:r>
              <a:rPr lang="en-US"/>
              <a:t>(including provisions for the levy of additional income-tax) of, this Act [ Income tax act 1961] in respect of the </a:t>
            </a:r>
            <a:r>
              <a:rPr b="1" lang="en-US"/>
              <a:t>total income </a:t>
            </a:r>
            <a:r>
              <a:rPr lang="en-US"/>
              <a:t>of the previous year of every person. [Section 4(1)] </a:t>
            </a:r>
            <a:endParaRPr/>
          </a:p>
          <a:p>
            <a:pPr indent="0" lvl="0" marL="152400" rtl="0" algn="just">
              <a:lnSpc>
                <a:spcPct val="150000"/>
              </a:lnSpc>
              <a:spcBef>
                <a:spcPts val="0"/>
              </a:spcBef>
              <a:spcAft>
                <a:spcPts val="0"/>
              </a:spcAft>
              <a:buSzPts val="1400"/>
              <a:buNone/>
            </a:pPr>
            <a:r>
              <a:t/>
            </a:r>
            <a:endParaRPr/>
          </a:p>
          <a:p>
            <a:pPr indent="0" lvl="0" marL="152400" rtl="0" algn="just">
              <a:lnSpc>
                <a:spcPct val="150000"/>
              </a:lnSpc>
              <a:spcBef>
                <a:spcPts val="0"/>
              </a:spcBef>
              <a:spcAft>
                <a:spcPts val="0"/>
              </a:spcAft>
              <a:buSzPts val="1400"/>
              <a:buNone/>
            </a:pPr>
            <a:r>
              <a:rPr lang="en-US"/>
              <a:t>In respect of income chargeable under sub-section (1), income-tax shall be deducted at the source or paid in advance, where it is so deductible or payable under any provision of this Act. [section 4(2)]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6" name="Shape 596"/>
        <p:cNvGrpSpPr/>
        <p:nvPr/>
      </p:nvGrpSpPr>
      <p:grpSpPr>
        <a:xfrm>
          <a:off x="0" y="0"/>
          <a:ext cx="0" cy="0"/>
          <a:chOff x="0" y="0"/>
          <a:chExt cx="0" cy="0"/>
        </a:xfrm>
      </p:grpSpPr>
      <p:sp>
        <p:nvSpPr>
          <p:cNvPr id="597" name="Google Shape;597;p11"/>
          <p:cNvSpPr txBox="1"/>
          <p:nvPr>
            <p:ph type="title"/>
          </p:nvPr>
        </p:nvSpPr>
        <p:spPr>
          <a:xfrm rot="-5400000">
            <a:off x="-1373666" y="1639166"/>
            <a:ext cx="4911969" cy="1633638"/>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30555"/>
              <a:buNone/>
            </a:pPr>
            <a:r>
              <a:rPr b="1" lang="en-US" sz="3600"/>
              <a:t>Scope of Total income</a:t>
            </a:r>
            <a:br>
              <a:rPr b="1" lang="en-US" sz="3600"/>
            </a:br>
            <a:r>
              <a:rPr lang="en-US" sz="3600">
                <a:solidFill>
                  <a:schemeClr val="dk2"/>
                </a:solidFill>
              </a:rPr>
              <a:t>Section 5</a:t>
            </a:r>
            <a:endParaRPr sz="3480">
              <a:solidFill>
                <a:schemeClr val="dk2"/>
              </a:solidFill>
            </a:endParaRPr>
          </a:p>
        </p:txBody>
      </p:sp>
      <p:sp>
        <p:nvSpPr>
          <p:cNvPr id="598" name="Google Shape;598;p11"/>
          <p:cNvSpPr txBox="1"/>
          <p:nvPr>
            <p:ph idx="2" type="body"/>
          </p:nvPr>
        </p:nvSpPr>
        <p:spPr>
          <a:xfrm>
            <a:off x="1899139" y="128954"/>
            <a:ext cx="6877362" cy="4923692"/>
          </a:xfrm>
          <a:prstGeom prst="rect">
            <a:avLst/>
          </a:prstGeom>
          <a:noFill/>
          <a:ln>
            <a:noFill/>
          </a:ln>
        </p:spPr>
        <p:txBody>
          <a:bodyPr anchorCtr="0" anchor="ctr" bIns="91425" lIns="91425" spcFirstLastPara="1" rIns="91425" wrap="square" tIns="91425">
            <a:normAutofit fontScale="92500" lnSpcReduction="20000"/>
          </a:bodyPr>
          <a:lstStyle/>
          <a:p>
            <a:pPr indent="0" lvl="0" marL="95250" rtl="0" algn="just">
              <a:lnSpc>
                <a:spcPct val="100000"/>
              </a:lnSpc>
              <a:spcBef>
                <a:spcPts val="0"/>
              </a:spcBef>
              <a:spcAft>
                <a:spcPts val="0"/>
              </a:spcAft>
              <a:buSzPct val="108108"/>
              <a:buNone/>
            </a:pPr>
            <a:r>
              <a:rPr lang="en-US" sz="2100"/>
              <a:t>Dependents upon residential status of the assessee:</a:t>
            </a:r>
            <a:endParaRPr/>
          </a:p>
          <a:p>
            <a:pPr indent="0" lvl="0" marL="95250" rtl="0" algn="just">
              <a:lnSpc>
                <a:spcPct val="100000"/>
              </a:lnSpc>
              <a:spcBef>
                <a:spcPts val="0"/>
              </a:spcBef>
              <a:spcAft>
                <a:spcPts val="0"/>
              </a:spcAft>
              <a:buSzPct val="108108"/>
              <a:buNone/>
            </a:pPr>
            <a:r>
              <a:rPr b="1" lang="en-US" sz="2100"/>
              <a:t>Residents: </a:t>
            </a:r>
            <a:r>
              <a:rPr lang="en-US" sz="2100"/>
              <a:t>Global income taxable irrespective of source rules</a:t>
            </a:r>
            <a:endParaRPr/>
          </a:p>
          <a:p>
            <a:pPr indent="-457200" lvl="0" marL="552450" rtl="0" algn="just">
              <a:lnSpc>
                <a:spcPct val="100000"/>
              </a:lnSpc>
              <a:spcBef>
                <a:spcPts val="0"/>
              </a:spcBef>
              <a:spcAft>
                <a:spcPts val="0"/>
              </a:spcAft>
              <a:buSzPct val="108108"/>
              <a:buFont typeface="Arial"/>
              <a:buAutoNum type="alphaLcParenR"/>
            </a:pPr>
            <a:r>
              <a:rPr lang="en-US" sz="2100"/>
              <a:t>Income </a:t>
            </a:r>
            <a:r>
              <a:rPr lang="en-US" sz="2400"/>
              <a:t>received or is deemed to be received in India</a:t>
            </a:r>
            <a:endParaRPr/>
          </a:p>
          <a:p>
            <a:pPr indent="-457200" lvl="0" marL="552450" rtl="0" algn="just">
              <a:lnSpc>
                <a:spcPct val="100000"/>
              </a:lnSpc>
              <a:spcBef>
                <a:spcPts val="0"/>
              </a:spcBef>
              <a:spcAft>
                <a:spcPts val="0"/>
              </a:spcAft>
              <a:buSzPct val="94594"/>
              <a:buFont typeface="Arial"/>
              <a:buAutoNum type="alphaLcParenR"/>
            </a:pPr>
            <a:r>
              <a:rPr lang="en-US" sz="2400"/>
              <a:t>Income accrues or arises or  deemed to accrue or arise  in India</a:t>
            </a:r>
            <a:endParaRPr/>
          </a:p>
          <a:p>
            <a:pPr indent="-457200" lvl="0" marL="552450" rtl="0" algn="just">
              <a:lnSpc>
                <a:spcPct val="100000"/>
              </a:lnSpc>
              <a:spcBef>
                <a:spcPts val="0"/>
              </a:spcBef>
              <a:spcAft>
                <a:spcPts val="0"/>
              </a:spcAft>
              <a:buSzPct val="94594"/>
              <a:buFont typeface="Arial"/>
              <a:buAutoNum type="alphaLcParenR"/>
            </a:pPr>
            <a:r>
              <a:rPr lang="en-US" sz="2400"/>
              <a:t>accrues or arises</a:t>
            </a:r>
            <a:r>
              <a:rPr baseline="30000" lang="en-US" sz="2400" u="sng"/>
              <a:t> </a:t>
            </a:r>
            <a:r>
              <a:rPr lang="en-US" sz="2400"/>
              <a:t>to him outside India </a:t>
            </a:r>
            <a:endParaRPr sz="2100"/>
          </a:p>
          <a:p>
            <a:pPr indent="0" lvl="0" marL="95250" rtl="0" algn="just">
              <a:lnSpc>
                <a:spcPct val="100000"/>
              </a:lnSpc>
              <a:spcBef>
                <a:spcPts val="0"/>
              </a:spcBef>
              <a:spcAft>
                <a:spcPts val="0"/>
              </a:spcAft>
              <a:buSzPct val="108108"/>
              <a:buNone/>
            </a:pPr>
            <a:r>
              <a:t/>
            </a:r>
            <a:endParaRPr sz="2100"/>
          </a:p>
          <a:p>
            <a:pPr indent="0" lvl="0" marL="95250" rtl="0" algn="just">
              <a:lnSpc>
                <a:spcPct val="100000"/>
              </a:lnSpc>
              <a:spcBef>
                <a:spcPts val="0"/>
              </a:spcBef>
              <a:spcAft>
                <a:spcPts val="0"/>
              </a:spcAft>
              <a:buSzPct val="108108"/>
              <a:buNone/>
            </a:pPr>
            <a:r>
              <a:rPr b="1" lang="en-US" sz="2100"/>
              <a:t>Non resident : </a:t>
            </a:r>
            <a:r>
              <a:rPr lang="en-US" sz="2100"/>
              <a:t>based on source rules:</a:t>
            </a:r>
            <a:endParaRPr/>
          </a:p>
          <a:p>
            <a:pPr indent="0" lvl="0" marL="95250" rtl="0" algn="just">
              <a:lnSpc>
                <a:spcPct val="100000"/>
              </a:lnSpc>
              <a:spcBef>
                <a:spcPts val="0"/>
              </a:spcBef>
              <a:spcAft>
                <a:spcPts val="0"/>
              </a:spcAft>
              <a:buSzPct val="108108"/>
              <a:buNone/>
            </a:pPr>
            <a:r>
              <a:rPr lang="en-US" sz="2100"/>
              <a:t> </a:t>
            </a:r>
            <a:endParaRPr sz="2100"/>
          </a:p>
          <a:p>
            <a:pPr indent="-457200" lvl="0" marL="552450" rtl="0" algn="just">
              <a:lnSpc>
                <a:spcPct val="100000"/>
              </a:lnSpc>
              <a:spcBef>
                <a:spcPts val="0"/>
              </a:spcBef>
              <a:spcAft>
                <a:spcPts val="0"/>
              </a:spcAft>
              <a:buSzPct val="113513"/>
              <a:buFont typeface="Arial"/>
              <a:buAutoNum type="alphaLcParenR"/>
            </a:pPr>
            <a:r>
              <a:rPr lang="en-US" sz="2000"/>
              <a:t>Income received or is deemed to be received in India</a:t>
            </a:r>
            <a:endParaRPr/>
          </a:p>
          <a:p>
            <a:pPr indent="-457200" lvl="0" marL="552450" rtl="0" algn="just">
              <a:lnSpc>
                <a:spcPct val="100000"/>
              </a:lnSpc>
              <a:spcBef>
                <a:spcPts val="0"/>
              </a:spcBef>
              <a:spcAft>
                <a:spcPts val="0"/>
              </a:spcAft>
              <a:buSzPct val="113513"/>
              <a:buFont typeface="Arial"/>
              <a:buAutoNum type="alphaLcParenR"/>
            </a:pPr>
            <a:r>
              <a:rPr lang="en-US" sz="2000"/>
              <a:t>Income accrues or arises or  deemed to accrue or arise  in India</a:t>
            </a:r>
            <a:endParaRPr/>
          </a:p>
          <a:p>
            <a:pPr indent="0" lvl="0" marL="95250" rtl="0" algn="just">
              <a:lnSpc>
                <a:spcPct val="100000"/>
              </a:lnSpc>
              <a:spcBef>
                <a:spcPts val="0"/>
              </a:spcBef>
              <a:spcAft>
                <a:spcPts val="0"/>
              </a:spcAft>
              <a:buSzPct val="108108"/>
              <a:buNone/>
            </a:pPr>
            <a:r>
              <a:rPr b="1" lang="en-US" sz="2100"/>
              <a:t>Resident but not ordinary resident: </a:t>
            </a:r>
            <a:r>
              <a:rPr lang="en-US" sz="2100"/>
              <a:t>(a) (b)  same ©  only those i</a:t>
            </a:r>
            <a:r>
              <a:rPr lang="en-US" sz="2400"/>
              <a:t>ncome which accrues or arises from outside India derived from a business controlled in or profession set up in India.</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2"/>
          <p:cNvSpPr txBox="1"/>
          <p:nvPr>
            <p:ph type="title"/>
          </p:nvPr>
        </p:nvSpPr>
        <p:spPr>
          <a:xfrm>
            <a:off x="348300" y="428200"/>
            <a:ext cx="2351400" cy="4399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800"/>
              <a:buNone/>
            </a:pPr>
            <a:r>
              <a:rPr lang="en-US" sz="2000"/>
              <a:t> residential status of individual </a:t>
            </a:r>
            <a:br>
              <a:rPr lang="en-US" sz="2000"/>
            </a:br>
            <a:r>
              <a:rPr lang="en-US" sz="2000"/>
              <a:t> section 6(1)</a:t>
            </a:r>
            <a:endParaRPr b="0" sz="2000">
              <a:solidFill>
                <a:srgbClr val="212529"/>
              </a:solidFill>
              <a:highlight>
                <a:srgbClr val="FFFFFF"/>
              </a:highlight>
            </a:endParaRPr>
          </a:p>
        </p:txBody>
      </p:sp>
      <p:sp>
        <p:nvSpPr>
          <p:cNvPr id="604" name="Google Shape;604;p12"/>
          <p:cNvSpPr txBox="1"/>
          <p:nvPr>
            <p:ph idx="1" type="body"/>
          </p:nvPr>
        </p:nvSpPr>
        <p:spPr>
          <a:xfrm>
            <a:off x="3385225" y="330750"/>
            <a:ext cx="5369700" cy="4497300"/>
          </a:xfrm>
          <a:prstGeom prst="rect">
            <a:avLst/>
          </a:prstGeom>
          <a:noFill/>
          <a:ln>
            <a:noFill/>
          </a:ln>
        </p:spPr>
        <p:txBody>
          <a:bodyPr anchorCtr="0" anchor="ctr" bIns="91425" lIns="91425" spcFirstLastPara="1" rIns="91425" wrap="square" tIns="91425">
            <a:normAutofit fontScale="85000" lnSpcReduction="20000"/>
          </a:bodyPr>
          <a:lstStyle/>
          <a:p>
            <a:pPr indent="-342900" lvl="0" marL="457200" rtl="0" algn="just">
              <a:lnSpc>
                <a:spcPct val="115000"/>
              </a:lnSpc>
              <a:spcBef>
                <a:spcPts val="0"/>
              </a:spcBef>
              <a:spcAft>
                <a:spcPts val="0"/>
              </a:spcAft>
              <a:buClr>
                <a:srgbClr val="212529"/>
              </a:buClr>
              <a:buSzPct val="117647"/>
              <a:buFont typeface="Arial"/>
              <a:buAutoNum type="alphaLcParenR"/>
            </a:pPr>
            <a:r>
              <a:rPr lang="en-US" sz="1800">
                <a:solidFill>
                  <a:srgbClr val="212529"/>
                </a:solidFill>
                <a:highlight>
                  <a:srgbClr val="FFFFFF"/>
                </a:highlight>
              </a:rPr>
              <a:t> he </a:t>
            </a:r>
            <a:r>
              <a:rPr lang="en-US" sz="1800"/>
              <a:t>is in India in that year for a period or periods 182 days or more ; or </a:t>
            </a:r>
            <a:endParaRPr/>
          </a:p>
          <a:p>
            <a:pPr indent="-342900" lvl="0" marL="457200" rtl="0" algn="just">
              <a:lnSpc>
                <a:spcPct val="115000"/>
              </a:lnSpc>
              <a:spcBef>
                <a:spcPts val="0"/>
              </a:spcBef>
              <a:spcAft>
                <a:spcPts val="0"/>
              </a:spcAft>
              <a:buClr>
                <a:srgbClr val="212529"/>
              </a:buClr>
              <a:buSzPct val="117647"/>
              <a:buFont typeface="Arial"/>
              <a:buAutoNum type="alphaLcParenR"/>
            </a:pPr>
            <a:r>
              <a:rPr lang="en-US" sz="1800"/>
              <a:t> within the 4 years preceding that year he is in India for a period or periods of 365 days or more,  and he is in India for a period or periods amounting in all to 60/182/120 days* or more in that year.</a:t>
            </a:r>
            <a:endParaRPr/>
          </a:p>
          <a:p>
            <a:pPr indent="0" lvl="0" marL="114300" rtl="0" algn="just">
              <a:lnSpc>
                <a:spcPct val="115000"/>
              </a:lnSpc>
              <a:spcBef>
                <a:spcPts val="0"/>
              </a:spcBef>
              <a:spcAft>
                <a:spcPts val="0"/>
              </a:spcAft>
              <a:buClr>
                <a:srgbClr val="212529"/>
              </a:buClr>
              <a:buSzPct val="117647"/>
              <a:buNone/>
            </a:pPr>
            <a:r>
              <a:t/>
            </a:r>
            <a:endParaRPr b="1" sz="1800"/>
          </a:p>
          <a:p>
            <a:pPr indent="0" lvl="0" marL="114300" rtl="0" algn="just">
              <a:lnSpc>
                <a:spcPct val="115000"/>
              </a:lnSpc>
              <a:spcBef>
                <a:spcPts val="0"/>
              </a:spcBef>
              <a:spcAft>
                <a:spcPts val="0"/>
              </a:spcAft>
              <a:buClr>
                <a:srgbClr val="212529"/>
              </a:buClr>
              <a:buSzPct val="117647"/>
              <a:buNone/>
            </a:pPr>
            <a:r>
              <a:rPr b="1" lang="en-US" sz="1800"/>
              <a:t>*Cases of 182 days:</a:t>
            </a:r>
            <a:endParaRPr/>
          </a:p>
          <a:p>
            <a:pPr indent="0" lvl="0" marL="114300" rtl="0" algn="just">
              <a:lnSpc>
                <a:spcPct val="115000"/>
              </a:lnSpc>
              <a:spcBef>
                <a:spcPts val="0"/>
              </a:spcBef>
              <a:spcAft>
                <a:spcPts val="0"/>
              </a:spcAft>
              <a:buClr>
                <a:srgbClr val="212529"/>
              </a:buClr>
              <a:buSzPct val="117647"/>
              <a:buNone/>
            </a:pPr>
            <a:r>
              <a:rPr b="1" lang="en-US" sz="1800" u="sng"/>
              <a:t> person Leaving India: </a:t>
            </a:r>
            <a:endParaRPr/>
          </a:p>
          <a:p>
            <a:pPr indent="-285750" lvl="0" marL="400050" rtl="0" algn="just">
              <a:lnSpc>
                <a:spcPct val="115000"/>
              </a:lnSpc>
              <a:spcBef>
                <a:spcPts val="0"/>
              </a:spcBef>
              <a:spcAft>
                <a:spcPts val="0"/>
              </a:spcAft>
              <a:buClr>
                <a:srgbClr val="212529"/>
              </a:buClr>
              <a:buSzPct val="117647"/>
              <a:buFont typeface="Noto Sans Symbols"/>
              <a:buChar char="▪"/>
            </a:pPr>
            <a:r>
              <a:rPr lang="en-US" sz="1800"/>
              <a:t>citizen of India leaving India for employment outside India</a:t>
            </a:r>
            <a:endParaRPr/>
          </a:p>
          <a:p>
            <a:pPr indent="-285750" lvl="0" marL="400050" rtl="0" algn="just">
              <a:lnSpc>
                <a:spcPct val="115000"/>
              </a:lnSpc>
              <a:spcBef>
                <a:spcPts val="0"/>
              </a:spcBef>
              <a:spcAft>
                <a:spcPts val="0"/>
              </a:spcAft>
              <a:buClr>
                <a:srgbClr val="212529"/>
              </a:buClr>
              <a:buSzPct val="117647"/>
              <a:buFont typeface="Noto Sans Symbols"/>
              <a:buChar char="▪"/>
            </a:pPr>
            <a:r>
              <a:rPr lang="en-US" sz="1800"/>
              <a:t>Member of crew of Indian ship</a:t>
            </a:r>
            <a:endParaRPr/>
          </a:p>
          <a:p>
            <a:pPr indent="0" lvl="0" marL="114300" rtl="0" algn="just">
              <a:lnSpc>
                <a:spcPct val="115000"/>
              </a:lnSpc>
              <a:spcBef>
                <a:spcPts val="0"/>
              </a:spcBef>
              <a:spcAft>
                <a:spcPts val="0"/>
              </a:spcAft>
              <a:buClr>
                <a:srgbClr val="212529"/>
              </a:buClr>
              <a:buSzPct val="117647"/>
              <a:buNone/>
            </a:pPr>
            <a:r>
              <a:rPr b="1" lang="en-US" sz="1800" u="sng"/>
              <a:t>person visiting India:</a:t>
            </a:r>
            <a:endParaRPr/>
          </a:p>
          <a:p>
            <a:pPr indent="-285750" lvl="0" marL="400050" rtl="0" algn="just">
              <a:lnSpc>
                <a:spcPct val="115000"/>
              </a:lnSpc>
              <a:spcBef>
                <a:spcPts val="0"/>
              </a:spcBef>
              <a:spcAft>
                <a:spcPts val="0"/>
              </a:spcAft>
              <a:buClr>
                <a:srgbClr val="212529"/>
              </a:buClr>
              <a:buSzPct val="117647"/>
              <a:buFont typeface="Noto Sans Symbols"/>
              <a:buChar char="▪"/>
            </a:pPr>
            <a:r>
              <a:rPr lang="en-US" sz="1800"/>
              <a:t> citizen of India/PIO visiting India and </a:t>
            </a:r>
            <a:endParaRPr/>
          </a:p>
          <a:p>
            <a:pPr indent="-285750" lvl="0" marL="400050" rtl="0" algn="just">
              <a:lnSpc>
                <a:spcPct val="115000"/>
              </a:lnSpc>
              <a:spcBef>
                <a:spcPts val="0"/>
              </a:spcBef>
              <a:spcAft>
                <a:spcPts val="0"/>
              </a:spcAft>
              <a:buClr>
                <a:srgbClr val="212529"/>
              </a:buClr>
              <a:buSzPct val="117647"/>
              <a:buFont typeface="Noto Sans Symbols"/>
              <a:buChar char="▪"/>
            </a:pPr>
            <a:r>
              <a:rPr lang="en-US" sz="1800"/>
              <a:t>Total income of such person excluding foreign sources is upto  Rs.15 lakh. However if such income exceeds Rs. 15 lakhs he can resides in India upto 120 days without change of residential status.</a:t>
            </a:r>
            <a:endParaRPr/>
          </a:p>
          <a:p>
            <a:pPr indent="0" lvl="0" marL="114300" rtl="0" algn="just">
              <a:lnSpc>
                <a:spcPct val="115000"/>
              </a:lnSpc>
              <a:spcBef>
                <a:spcPts val="0"/>
              </a:spcBef>
              <a:spcAft>
                <a:spcPts val="0"/>
              </a:spcAft>
              <a:buClr>
                <a:srgbClr val="212529"/>
              </a:buClr>
              <a:buSzPct val="117647"/>
              <a:buNone/>
            </a:pPr>
            <a:r>
              <a:t/>
            </a:r>
            <a:endParaRPr sz="1800">
              <a:solidFill>
                <a:srgbClr val="212529"/>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3"/>
          <p:cNvSpPr txBox="1"/>
          <p:nvPr>
            <p:ph type="title"/>
          </p:nvPr>
        </p:nvSpPr>
        <p:spPr>
          <a:xfrm>
            <a:off x="348300" y="428200"/>
            <a:ext cx="2351400" cy="4399800"/>
          </a:xfrm>
          <a:prstGeom prst="rect">
            <a:avLst/>
          </a:prstGeom>
          <a:noFill/>
          <a:ln>
            <a:noFill/>
          </a:ln>
        </p:spPr>
        <p:txBody>
          <a:bodyPr anchorCtr="0" anchor="t" bIns="91425" lIns="91425" spcFirstLastPara="1" rIns="91425" wrap="square" tIns="91425">
            <a:normAutofit fontScale="90000"/>
          </a:bodyPr>
          <a:lstStyle/>
          <a:p>
            <a:pPr indent="0" lvl="0" marL="0" rtl="0" algn="just">
              <a:lnSpc>
                <a:spcPct val="100000"/>
              </a:lnSpc>
              <a:spcBef>
                <a:spcPts val="0"/>
              </a:spcBef>
              <a:spcAft>
                <a:spcPts val="0"/>
              </a:spcAft>
              <a:buSzPct val="111111"/>
              <a:buNone/>
            </a:pPr>
            <a:r>
              <a:rPr lang="en-US"/>
              <a:t>residential status of  citizen of India visiting India having no tax liability  in other country  section 6(1A)</a:t>
            </a:r>
            <a:endParaRPr/>
          </a:p>
        </p:txBody>
      </p:sp>
      <p:sp>
        <p:nvSpPr>
          <p:cNvPr id="610" name="Google Shape;610;p13"/>
          <p:cNvSpPr txBox="1"/>
          <p:nvPr>
            <p:ph idx="1" type="body"/>
          </p:nvPr>
        </p:nvSpPr>
        <p:spPr>
          <a:xfrm>
            <a:off x="3539325" y="593900"/>
            <a:ext cx="5090400" cy="4011600"/>
          </a:xfrm>
          <a:prstGeom prst="rect">
            <a:avLst/>
          </a:prstGeom>
          <a:noFill/>
          <a:ln>
            <a:noFill/>
          </a:ln>
        </p:spPr>
        <p:txBody>
          <a:bodyPr anchorCtr="0" anchor="ctr" bIns="91425" lIns="91425" spcFirstLastPara="1" rIns="91425" wrap="square" tIns="91425">
            <a:normAutofit/>
          </a:bodyPr>
          <a:lstStyle/>
          <a:p>
            <a:pPr indent="-285750" lvl="0" marL="400050" rtl="0" algn="just">
              <a:lnSpc>
                <a:spcPct val="115000"/>
              </a:lnSpc>
              <a:spcBef>
                <a:spcPts val="0"/>
              </a:spcBef>
              <a:spcAft>
                <a:spcPts val="0"/>
              </a:spcAft>
              <a:buClr>
                <a:srgbClr val="212529"/>
              </a:buClr>
              <a:buSzPts val="1800"/>
              <a:buFont typeface="Noto Sans Symbols"/>
              <a:buChar char="▪"/>
            </a:pPr>
            <a:r>
              <a:rPr lang="en-US"/>
              <a:t>A citizen of India visiting India and </a:t>
            </a:r>
            <a:endParaRPr/>
          </a:p>
          <a:p>
            <a:pPr indent="-285750" lvl="0" marL="400050" rtl="0" algn="just">
              <a:lnSpc>
                <a:spcPct val="150000"/>
              </a:lnSpc>
              <a:spcBef>
                <a:spcPts val="0"/>
              </a:spcBef>
              <a:spcAft>
                <a:spcPts val="0"/>
              </a:spcAft>
              <a:buClr>
                <a:srgbClr val="212529"/>
              </a:buClr>
              <a:buSzPts val="1800"/>
              <a:buFont typeface="Noto Sans Symbols"/>
              <a:buChar char="▪"/>
            </a:pPr>
            <a:r>
              <a:rPr lang="en-US"/>
              <a:t>Total income of such person excluding foreign sources is exceeds Rs. 15 lakhs  AND  he is not liable to tax in any other country or territory by reason of his domicile or residence or any other criteria  </a:t>
            </a:r>
            <a:endParaRPr/>
          </a:p>
          <a:p>
            <a:pPr indent="-285750" lvl="0" marL="400050" rtl="0" algn="just">
              <a:lnSpc>
                <a:spcPct val="115000"/>
              </a:lnSpc>
              <a:spcBef>
                <a:spcPts val="0"/>
              </a:spcBef>
              <a:spcAft>
                <a:spcPts val="0"/>
              </a:spcAft>
              <a:buClr>
                <a:srgbClr val="212529"/>
              </a:buClr>
              <a:buSzPts val="1800"/>
              <a:buFont typeface="Noto Sans Symbols"/>
              <a:buChar char="▪"/>
            </a:pPr>
            <a:r>
              <a:rPr lang="en-US"/>
              <a:t> such person shall be deemed to be resident in India in that previous year irrespective of provisions of section 6(1)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4"/>
          <p:cNvSpPr txBox="1"/>
          <p:nvPr>
            <p:ph type="title"/>
          </p:nvPr>
        </p:nvSpPr>
        <p:spPr>
          <a:xfrm>
            <a:off x="164123" y="428200"/>
            <a:ext cx="2535577" cy="4399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FFFFFF"/>
              </a:buClr>
              <a:buSzPts val="2800"/>
              <a:buNone/>
            </a:pPr>
            <a:r>
              <a:rPr lang="en-US"/>
              <a:t>individual who is not ordinary resident </a:t>
            </a:r>
            <a:br>
              <a:rPr lang="en-US"/>
            </a:br>
            <a:r>
              <a:rPr lang="en-US"/>
              <a:t>section 6(6)</a:t>
            </a:r>
            <a:endParaRPr/>
          </a:p>
        </p:txBody>
      </p:sp>
      <p:sp>
        <p:nvSpPr>
          <p:cNvPr id="616" name="Google Shape;616;p14"/>
          <p:cNvSpPr txBox="1"/>
          <p:nvPr>
            <p:ph idx="1" type="body"/>
          </p:nvPr>
        </p:nvSpPr>
        <p:spPr>
          <a:xfrm>
            <a:off x="3539325" y="593900"/>
            <a:ext cx="5090400" cy="4011600"/>
          </a:xfrm>
          <a:prstGeom prst="rect">
            <a:avLst/>
          </a:prstGeom>
          <a:noFill/>
          <a:ln>
            <a:noFill/>
          </a:ln>
        </p:spPr>
        <p:txBody>
          <a:bodyPr anchorCtr="0" anchor="t" bIns="91425" lIns="91425" spcFirstLastPara="1" rIns="91425" wrap="square" tIns="91425">
            <a:normAutofit/>
          </a:bodyPr>
          <a:lstStyle/>
          <a:p>
            <a:pPr indent="-342900" lvl="0" marL="482600" rtl="0" algn="just">
              <a:lnSpc>
                <a:spcPct val="115000"/>
              </a:lnSpc>
              <a:spcBef>
                <a:spcPts val="0"/>
              </a:spcBef>
              <a:spcAft>
                <a:spcPts val="0"/>
              </a:spcAft>
              <a:buSzPts val="1400"/>
              <a:buFont typeface="Arial"/>
              <a:buAutoNum type="alphaLcPeriod"/>
            </a:pPr>
            <a:r>
              <a:rPr lang="en-US"/>
              <a:t>an individual is a non-resident in India in 9 out of the 10 previous years preceding that year, or </a:t>
            </a:r>
            <a:endParaRPr/>
          </a:p>
          <a:p>
            <a:pPr indent="-254000" lvl="0" marL="482600" rtl="0" algn="just">
              <a:lnSpc>
                <a:spcPct val="115000"/>
              </a:lnSpc>
              <a:spcBef>
                <a:spcPts val="0"/>
              </a:spcBef>
              <a:spcAft>
                <a:spcPts val="0"/>
              </a:spcAft>
              <a:buSzPts val="1400"/>
              <a:buFont typeface="Arial"/>
              <a:buNone/>
            </a:pPr>
            <a:r>
              <a:t/>
            </a:r>
            <a:endParaRPr/>
          </a:p>
          <a:p>
            <a:pPr indent="-342900" lvl="0" marL="482600" rtl="0" algn="just">
              <a:lnSpc>
                <a:spcPct val="115000"/>
              </a:lnSpc>
              <a:spcBef>
                <a:spcPts val="0"/>
              </a:spcBef>
              <a:spcAft>
                <a:spcPts val="0"/>
              </a:spcAft>
              <a:buSzPts val="1400"/>
              <a:buFont typeface="Arial"/>
              <a:buAutoNum type="alphaLcPeriod"/>
            </a:pPr>
            <a:r>
              <a:rPr lang="en-US"/>
              <a:t>during the 7 previous years preceding that year been in India for a period of, or periods amounting in all he is India for, 729 days or less; or</a:t>
            </a:r>
            <a:endParaRPr/>
          </a:p>
          <a:p>
            <a:pPr indent="-342900" lvl="0" marL="482600" rtl="0" algn="just">
              <a:lnSpc>
                <a:spcPct val="115000"/>
              </a:lnSpc>
              <a:spcBef>
                <a:spcPts val="0"/>
              </a:spcBef>
              <a:spcAft>
                <a:spcPts val="0"/>
              </a:spcAft>
              <a:buSzPts val="1400"/>
              <a:buFont typeface="Arial"/>
              <a:buAutoNum type="alphaLcPeriod"/>
            </a:pPr>
            <a:r>
              <a:rPr lang="en-US"/>
              <a:t>A citizen of India visiting India and Total income excluding foreign sources  exceeds Rs. 15 lakhs  AND  who has been in India for a period or periods of 120 days or more but less than 182 days; or</a:t>
            </a:r>
            <a:endParaRPr/>
          </a:p>
          <a:p>
            <a:pPr indent="-342900" lvl="0" marL="482600" rtl="0" algn="just">
              <a:lnSpc>
                <a:spcPct val="115000"/>
              </a:lnSpc>
              <a:spcBef>
                <a:spcPts val="0"/>
              </a:spcBef>
              <a:spcAft>
                <a:spcPts val="0"/>
              </a:spcAft>
              <a:buSzPts val="1400"/>
              <a:buFont typeface="Arial"/>
              <a:buAutoNum type="alphaLcPeriod"/>
            </a:pPr>
            <a:r>
              <a:rPr lang="en-US"/>
              <a:t>a citizen of India who is deemed to be resident in India under clause (</a:t>
            </a:r>
            <a:r>
              <a:rPr i="1" lang="en-US"/>
              <a:t>1A</a:t>
            </a:r>
            <a:r>
              <a:rPr lang="en-US"/>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5"/>
          <p:cNvSpPr txBox="1"/>
          <p:nvPr>
            <p:ph type="title"/>
          </p:nvPr>
        </p:nvSpPr>
        <p:spPr>
          <a:xfrm>
            <a:off x="326350" y="283350"/>
            <a:ext cx="2527200" cy="4576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  residential status of HUF/FIRM /AOP</a:t>
            </a:r>
            <a:br>
              <a:rPr lang="en-US"/>
            </a:br>
            <a:r>
              <a:rPr lang="en-US"/>
              <a:t>SECTION 6(2) </a:t>
            </a:r>
            <a:endParaRPr b="0"/>
          </a:p>
        </p:txBody>
      </p:sp>
      <p:sp>
        <p:nvSpPr>
          <p:cNvPr id="622" name="Google Shape;622;p15"/>
          <p:cNvSpPr txBox="1"/>
          <p:nvPr>
            <p:ph idx="1" type="body"/>
          </p:nvPr>
        </p:nvSpPr>
        <p:spPr>
          <a:xfrm>
            <a:off x="3370725" y="141600"/>
            <a:ext cx="5424600" cy="4860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101600" rtl="0" algn="just">
              <a:lnSpc>
                <a:spcPct val="115000"/>
              </a:lnSpc>
              <a:spcBef>
                <a:spcPts val="0"/>
              </a:spcBef>
              <a:spcAft>
                <a:spcPts val="0"/>
              </a:spcAft>
              <a:buSzPts val="2000"/>
              <a:buNone/>
            </a:pPr>
            <a:r>
              <a:rPr lang="en-US" sz="2000"/>
              <a:t>said to be resident in India in any previous year in every case </a:t>
            </a:r>
            <a:r>
              <a:rPr b="1" lang="en-US" sz="2000"/>
              <a:t>except </a:t>
            </a:r>
            <a:r>
              <a:rPr lang="en-US" sz="2000"/>
              <a:t>where during that year the control and management of its affairs is situated wholly</a:t>
            </a:r>
            <a:r>
              <a:rPr baseline="30000" lang="en-US" sz="2000" u="sng"/>
              <a:t> </a:t>
            </a:r>
            <a:r>
              <a:rPr lang="en-US" sz="2000"/>
              <a:t>outside India.</a:t>
            </a:r>
            <a:endParaRPr/>
          </a:p>
          <a:p>
            <a:pPr indent="0" lvl="0" marL="101600" rtl="0" algn="just">
              <a:lnSpc>
                <a:spcPct val="115000"/>
              </a:lnSpc>
              <a:spcBef>
                <a:spcPts val="0"/>
              </a:spcBef>
              <a:spcAft>
                <a:spcPts val="0"/>
              </a:spcAft>
              <a:buSzPts val="2000"/>
              <a:buNone/>
            </a:pPr>
            <a:r>
              <a:rPr lang="en-US" sz="2000"/>
              <a:t>If control/ management is partly or wholly situated in India – such entity shall be resident in India.</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6"/>
          <p:cNvSpPr txBox="1"/>
          <p:nvPr>
            <p:ph type="title"/>
          </p:nvPr>
        </p:nvSpPr>
        <p:spPr>
          <a:xfrm>
            <a:off x="326350" y="283350"/>
            <a:ext cx="2395200" cy="4576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800"/>
              <a:buNone/>
            </a:pPr>
            <a:r>
              <a:rPr lang="en-US"/>
              <a:t>Company</a:t>
            </a:r>
            <a:br>
              <a:rPr lang="en-US"/>
            </a:br>
            <a:r>
              <a:rPr lang="en-US"/>
              <a:t>section 6(3) </a:t>
            </a:r>
            <a:endParaRPr/>
          </a:p>
        </p:txBody>
      </p:sp>
      <p:sp>
        <p:nvSpPr>
          <p:cNvPr id="628" name="Google Shape;628;p16"/>
          <p:cNvSpPr txBox="1"/>
          <p:nvPr>
            <p:ph idx="1" type="body"/>
          </p:nvPr>
        </p:nvSpPr>
        <p:spPr>
          <a:xfrm>
            <a:off x="3374374" y="283349"/>
            <a:ext cx="5136579" cy="4101081"/>
          </a:xfrm>
          <a:prstGeom prst="rect">
            <a:avLst/>
          </a:prstGeom>
          <a:noFill/>
          <a:ln>
            <a:noFill/>
          </a:ln>
        </p:spPr>
        <p:txBody>
          <a:bodyPr anchorCtr="0" anchor="ctr" bIns="91425" lIns="91425" spcFirstLastPara="1" rIns="91425" wrap="square" tIns="91425">
            <a:normAutofit/>
          </a:bodyPr>
          <a:lstStyle/>
          <a:p>
            <a:pPr indent="0" lvl="0" marL="152400" rtl="0" algn="just">
              <a:lnSpc>
                <a:spcPct val="115000"/>
              </a:lnSpc>
              <a:spcBef>
                <a:spcPts val="0"/>
              </a:spcBef>
              <a:spcAft>
                <a:spcPts val="0"/>
              </a:spcAft>
              <a:buSzPts val="1200"/>
              <a:buNone/>
            </a:pPr>
            <a:r>
              <a:rPr lang="en-US" sz="1600"/>
              <a:t>A company is said to be a resident in India in any previous year, if—</a:t>
            </a:r>
            <a:endParaRPr/>
          </a:p>
          <a:p>
            <a:pPr indent="0" lvl="0" marL="152400" rtl="0" algn="just">
              <a:lnSpc>
                <a:spcPct val="115000"/>
              </a:lnSpc>
              <a:spcBef>
                <a:spcPts val="0"/>
              </a:spcBef>
              <a:spcAft>
                <a:spcPts val="0"/>
              </a:spcAft>
              <a:buSzPts val="1200"/>
              <a:buNone/>
            </a:pPr>
            <a:r>
              <a:rPr lang="en-US" sz="1600"/>
              <a:t>(i) it is an Indian company; or</a:t>
            </a:r>
            <a:endParaRPr/>
          </a:p>
          <a:p>
            <a:pPr indent="0" lvl="0" marL="152400" rtl="0" algn="just">
              <a:lnSpc>
                <a:spcPct val="115000"/>
              </a:lnSpc>
              <a:spcBef>
                <a:spcPts val="0"/>
              </a:spcBef>
              <a:spcAft>
                <a:spcPts val="0"/>
              </a:spcAft>
              <a:buSzPts val="1200"/>
              <a:buNone/>
            </a:pPr>
            <a:r>
              <a:rPr lang="en-US" sz="1600"/>
              <a:t>(ii) its </a:t>
            </a:r>
            <a:r>
              <a:rPr b="1" lang="en-US" sz="1600"/>
              <a:t>place of effective management, </a:t>
            </a:r>
            <a:r>
              <a:rPr lang="en-US" sz="1600"/>
              <a:t>in that year, is in India.</a:t>
            </a:r>
            <a:endParaRPr/>
          </a:p>
          <a:p>
            <a:pPr indent="0" lvl="0" marL="152400" rtl="0" algn="just">
              <a:lnSpc>
                <a:spcPct val="115000"/>
              </a:lnSpc>
              <a:spcBef>
                <a:spcPts val="0"/>
              </a:spcBef>
              <a:spcAft>
                <a:spcPts val="0"/>
              </a:spcAft>
              <a:buSzPts val="1200"/>
              <a:buNone/>
            </a:pPr>
            <a:r>
              <a:rPr lang="en-US" sz="1600"/>
              <a:t> Indian company-  section 2(26)  company incorporated in India or established in India as per specific statue. </a:t>
            </a:r>
            <a:endParaRPr/>
          </a:p>
          <a:p>
            <a:pPr indent="0" lvl="0" marL="152400" rtl="0" algn="just">
              <a:lnSpc>
                <a:spcPct val="115000"/>
              </a:lnSpc>
              <a:spcBef>
                <a:spcPts val="0"/>
              </a:spcBef>
              <a:spcAft>
                <a:spcPts val="0"/>
              </a:spcAft>
              <a:buSzPts val="1200"/>
              <a:buNone/>
            </a:pPr>
            <a:r>
              <a:t/>
            </a:r>
            <a:endParaRPr sz="1600"/>
          </a:p>
          <a:p>
            <a:pPr indent="0" lvl="0" marL="152400" rtl="0" algn="just">
              <a:lnSpc>
                <a:spcPct val="115000"/>
              </a:lnSpc>
              <a:spcBef>
                <a:spcPts val="0"/>
              </a:spcBef>
              <a:spcAft>
                <a:spcPts val="0"/>
              </a:spcAft>
              <a:buSzPts val="1200"/>
              <a:buNone/>
            </a:pPr>
            <a:r>
              <a:rPr b="1" lang="en-US" sz="1600"/>
              <a:t>place of effective management" </a:t>
            </a:r>
            <a:r>
              <a:rPr lang="en-US" sz="1600"/>
              <a:t>means a place where key management and commercial decisions that are necessary for the conduct of business of an entity as a whole are, in substance made.]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7"/>
          <p:cNvSpPr txBox="1"/>
          <p:nvPr>
            <p:ph type="title"/>
          </p:nvPr>
        </p:nvSpPr>
        <p:spPr>
          <a:xfrm>
            <a:off x="284100" y="307975"/>
            <a:ext cx="2479800" cy="426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990"/>
              <a:buNone/>
            </a:pPr>
            <a:r>
              <a:rPr lang="en-US" sz="2400">
                <a:solidFill>
                  <a:schemeClr val="dk1"/>
                </a:solidFill>
              </a:rPr>
              <a:t> for other entity </a:t>
            </a:r>
            <a:br>
              <a:rPr lang="en-US" sz="2400">
                <a:solidFill>
                  <a:schemeClr val="dk1"/>
                </a:solidFill>
              </a:rPr>
            </a:br>
            <a:r>
              <a:rPr lang="en-US" sz="2400">
                <a:solidFill>
                  <a:schemeClr val="dk1"/>
                </a:solidFill>
              </a:rPr>
              <a:t>section 6(4)</a:t>
            </a:r>
            <a:endParaRPr sz="2400">
              <a:solidFill>
                <a:schemeClr val="dk1"/>
              </a:solidFill>
            </a:endParaRPr>
          </a:p>
        </p:txBody>
      </p:sp>
      <p:sp>
        <p:nvSpPr>
          <p:cNvPr id="634" name="Google Shape;634;p17"/>
          <p:cNvSpPr txBox="1"/>
          <p:nvPr>
            <p:ph idx="1" type="body"/>
          </p:nvPr>
        </p:nvSpPr>
        <p:spPr>
          <a:xfrm>
            <a:off x="3381100" y="307975"/>
            <a:ext cx="5451300" cy="4268700"/>
          </a:xfrm>
          <a:prstGeom prst="rect">
            <a:avLst/>
          </a:prstGeom>
          <a:noFill/>
          <a:ln>
            <a:noFill/>
          </a:ln>
        </p:spPr>
        <p:txBody>
          <a:bodyPr anchorCtr="0" anchor="ctr" bIns="91425" lIns="91425" spcFirstLastPara="1" rIns="91425" wrap="square" tIns="91425">
            <a:normAutofit/>
          </a:bodyPr>
          <a:lstStyle/>
          <a:p>
            <a:pPr indent="0" lvl="0" marL="0" rtl="0" algn="just">
              <a:lnSpc>
                <a:spcPct val="150000"/>
              </a:lnSpc>
              <a:spcBef>
                <a:spcPts val="0"/>
              </a:spcBef>
              <a:spcAft>
                <a:spcPts val="1600"/>
              </a:spcAft>
              <a:buSzPts val="1800"/>
              <a:buNone/>
            </a:pPr>
            <a:r>
              <a:rPr lang="en-US" sz="2000"/>
              <a:t>Every other person is said to be resident in India in any previous year in every case, </a:t>
            </a:r>
            <a:r>
              <a:rPr b="1" lang="en-US" sz="2000"/>
              <a:t>except</a:t>
            </a:r>
            <a:r>
              <a:rPr lang="en-US" sz="2000"/>
              <a:t> where during that year the control and management of his affairs is situated wholly outside India.</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18"/>
          <p:cNvSpPr txBox="1"/>
          <p:nvPr>
            <p:ph type="title"/>
          </p:nvPr>
        </p:nvSpPr>
        <p:spPr>
          <a:xfrm>
            <a:off x="284100" y="307975"/>
            <a:ext cx="2479800" cy="426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990"/>
              <a:buNone/>
            </a:pPr>
            <a:r>
              <a:rPr lang="en-US" sz="2400">
                <a:solidFill>
                  <a:schemeClr val="dk1"/>
                </a:solidFill>
              </a:rPr>
              <a:t>  if resident for one source of income – deemed resident for other source of income as well</a:t>
            </a:r>
            <a:br>
              <a:rPr lang="en-US" sz="2400">
                <a:solidFill>
                  <a:schemeClr val="dk1"/>
                </a:solidFill>
              </a:rPr>
            </a:br>
            <a:r>
              <a:rPr lang="en-US" sz="2400">
                <a:solidFill>
                  <a:schemeClr val="dk1"/>
                </a:solidFill>
              </a:rPr>
              <a:t>section 6(5)</a:t>
            </a:r>
            <a:endParaRPr sz="2400">
              <a:solidFill>
                <a:schemeClr val="dk1"/>
              </a:solidFill>
            </a:endParaRPr>
          </a:p>
        </p:txBody>
      </p:sp>
      <p:sp>
        <p:nvSpPr>
          <p:cNvPr id="640" name="Google Shape;640;p18"/>
          <p:cNvSpPr txBox="1"/>
          <p:nvPr>
            <p:ph idx="1" type="body"/>
          </p:nvPr>
        </p:nvSpPr>
        <p:spPr>
          <a:xfrm>
            <a:off x="3381100" y="307975"/>
            <a:ext cx="5451300" cy="4268700"/>
          </a:xfrm>
          <a:prstGeom prst="rect">
            <a:avLst/>
          </a:prstGeom>
          <a:noFill/>
          <a:ln>
            <a:noFill/>
          </a:ln>
        </p:spPr>
        <p:txBody>
          <a:bodyPr anchorCtr="0" anchor="ctr" bIns="91425" lIns="91425" spcFirstLastPara="1" rIns="91425" wrap="square" tIns="91425">
            <a:normAutofit/>
          </a:bodyPr>
          <a:lstStyle/>
          <a:p>
            <a:pPr indent="0" lvl="0" marL="0" rtl="0" algn="just">
              <a:lnSpc>
                <a:spcPct val="150000"/>
              </a:lnSpc>
              <a:spcBef>
                <a:spcPts val="0"/>
              </a:spcBef>
              <a:spcAft>
                <a:spcPts val="1600"/>
              </a:spcAft>
              <a:buSzPts val="1800"/>
              <a:buNone/>
            </a:pPr>
            <a:r>
              <a:rPr lang="en-US" sz="2000"/>
              <a:t>If a person is resident in India in a previous year relevant to an assessment year in respect of any source of income, he shall be deemed to be resident in India in the previous year relevant to the assessment year in respect of each of his other sources of income.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a98fe4c4bbdb567_4"/>
          <p:cNvSpPr txBox="1"/>
          <p:nvPr>
            <p:ph type="title"/>
          </p:nvPr>
        </p:nvSpPr>
        <p:spPr>
          <a:xfrm>
            <a:off x="1770883" y="171450"/>
            <a:ext cx="4506000" cy="10716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3575" lIns="67175" spcFirstLastPara="1" rIns="67175" wrap="square" tIns="33575">
            <a:normAutofit fontScale="90000"/>
          </a:bodyPr>
          <a:lstStyle/>
          <a:p>
            <a:pPr indent="0" lvl="0" marL="0" rtl="0" algn="ctr">
              <a:spcBef>
                <a:spcPts val="0"/>
              </a:spcBef>
              <a:spcAft>
                <a:spcPts val="0"/>
              </a:spcAft>
              <a:buClr>
                <a:schemeClr val="lt1"/>
              </a:buClr>
              <a:buSzPct val="100000"/>
              <a:buFont typeface="Garamond"/>
              <a:buNone/>
            </a:pPr>
            <a:br>
              <a:rPr lang="en-US" sz="1100">
                <a:solidFill>
                  <a:schemeClr val="lt1"/>
                </a:solidFill>
                <a:latin typeface="Garamond"/>
                <a:ea typeface="Garamond"/>
                <a:cs typeface="Garamond"/>
                <a:sym typeface="Garamond"/>
              </a:rPr>
            </a:br>
            <a:br>
              <a:rPr lang="en-US" sz="1100">
                <a:solidFill>
                  <a:schemeClr val="lt1"/>
                </a:solidFill>
                <a:latin typeface="Garamond"/>
                <a:ea typeface="Garamond"/>
                <a:cs typeface="Garamond"/>
                <a:sym typeface="Garamond"/>
              </a:rPr>
            </a:br>
            <a:r>
              <a:rPr lang="en-US" sz="1700">
                <a:solidFill>
                  <a:schemeClr val="dk1"/>
                </a:solidFill>
                <a:latin typeface="Garamond"/>
                <a:ea typeface="Garamond"/>
                <a:cs typeface="Garamond"/>
                <a:sym typeface="Garamond"/>
              </a:rPr>
              <a:t>CA PP SINGH. B.SC(H), FCA, CS</a:t>
            </a:r>
            <a:r>
              <a:rPr lang="en-US" sz="1700">
                <a:latin typeface="Garamond"/>
                <a:ea typeface="Garamond"/>
                <a:cs typeface="Garamond"/>
                <a:sym typeface="Garamond"/>
              </a:rPr>
              <a:t>,</a:t>
            </a:r>
            <a:r>
              <a:rPr lang="en-US" sz="1700">
                <a:solidFill>
                  <a:schemeClr val="dk1"/>
                </a:solidFill>
                <a:latin typeface="Garamond"/>
                <a:ea typeface="Garamond"/>
                <a:cs typeface="Garamond"/>
                <a:sym typeface="Garamond"/>
              </a:rPr>
              <a:t>LLB</a:t>
            </a:r>
            <a:br>
              <a:rPr lang="en-US" sz="1700">
                <a:solidFill>
                  <a:schemeClr val="dk1"/>
                </a:solidFill>
                <a:latin typeface="Garamond"/>
                <a:ea typeface="Garamond"/>
                <a:cs typeface="Garamond"/>
                <a:sym typeface="Garamond"/>
              </a:rPr>
            </a:br>
            <a:r>
              <a:rPr lang="en-US" sz="1700">
                <a:solidFill>
                  <a:schemeClr val="dk1"/>
                </a:solidFill>
                <a:latin typeface="Garamond"/>
                <a:ea typeface="Garamond"/>
                <a:cs typeface="Garamond"/>
                <a:sym typeface="Garamond"/>
              </a:rPr>
              <a:t>Contact No. +91-9711521060, 9871229590</a:t>
            </a:r>
            <a:br>
              <a:rPr lang="en-US" sz="1700">
                <a:solidFill>
                  <a:schemeClr val="dk1"/>
                </a:solidFill>
                <a:latin typeface="Garamond"/>
                <a:ea typeface="Garamond"/>
                <a:cs typeface="Garamond"/>
                <a:sym typeface="Garamond"/>
              </a:rPr>
            </a:br>
            <a:r>
              <a:rPr lang="en-US" sz="1700" u="sng">
                <a:solidFill>
                  <a:schemeClr val="dk1"/>
                </a:solidFill>
                <a:latin typeface="Garamond"/>
                <a:ea typeface="Garamond"/>
                <a:cs typeface="Garamond"/>
                <a:sym typeface="Garamond"/>
                <a:hlinkClick r:id="rId3">
                  <a:extLst>
                    <a:ext uri="{A12FA001-AC4F-418D-AE19-62706E023703}">
                      <ahyp:hlinkClr val="tx"/>
                    </a:ext>
                  </a:extLst>
                </a:hlinkClick>
              </a:rPr>
              <a:t>cappsingh@gmail.com</a:t>
            </a:r>
            <a:br>
              <a:rPr lang="en-US" sz="1700">
                <a:solidFill>
                  <a:schemeClr val="dk1"/>
                </a:solidFill>
                <a:latin typeface="Calibri"/>
                <a:ea typeface="Calibri"/>
                <a:cs typeface="Calibri"/>
                <a:sym typeface="Calibri"/>
              </a:rPr>
            </a:br>
            <a:br>
              <a:rPr lang="en-US" sz="1600">
                <a:solidFill>
                  <a:schemeClr val="dk1"/>
                </a:solidFill>
                <a:latin typeface="Garamond"/>
                <a:ea typeface="Garamond"/>
                <a:cs typeface="Garamond"/>
                <a:sym typeface="Garamond"/>
              </a:rPr>
            </a:br>
            <a:endParaRPr sz="1800">
              <a:solidFill>
                <a:schemeClr val="dk1"/>
              </a:solidFill>
            </a:endParaRPr>
          </a:p>
        </p:txBody>
      </p:sp>
      <p:sp>
        <p:nvSpPr>
          <p:cNvPr id="538" name="Google Shape;538;ga98fe4c4bbdb567_4"/>
          <p:cNvSpPr txBox="1"/>
          <p:nvPr>
            <p:ph idx="2" type="body"/>
          </p:nvPr>
        </p:nvSpPr>
        <p:spPr>
          <a:xfrm>
            <a:off x="400050" y="1606299"/>
            <a:ext cx="8445600" cy="33792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t" bIns="33575" lIns="67175" spcFirstLastPara="1" rIns="67175" wrap="square" tIns="33575">
            <a:noAutofit/>
          </a:bodyPr>
          <a:lstStyle/>
          <a:p>
            <a:pPr indent="-266700" lvl="0" marL="304800" rtl="0" algn="just">
              <a:spcBef>
                <a:spcPts val="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Post-qualification experience of around 22 years in the field of direct &amp; indirect tax particularly  income tax, service tax and VAT ,sales tax and GST. </a:t>
            </a:r>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Experience of handling the  litigation matters and advisory matters  of Direct taxes particularly  income tax  and indirect tax  like GST, service tax, DVAT, CST, Central Excise and other related matters.</a:t>
            </a:r>
            <a:endParaRPr sz="1600">
              <a:solidFill>
                <a:srgbClr val="002060"/>
              </a:solidFill>
              <a:latin typeface="Calibri"/>
              <a:ea typeface="Calibri"/>
              <a:cs typeface="Calibri"/>
              <a:sym typeface="Calibri"/>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Authored the book  </a:t>
            </a:r>
            <a:r>
              <a:rPr b="1" lang="en-US" sz="1600">
                <a:solidFill>
                  <a:srgbClr val="002060"/>
                </a:solidFill>
                <a:latin typeface="Calibri"/>
                <a:ea typeface="Calibri"/>
                <a:cs typeface="Calibri"/>
                <a:sym typeface="Calibri"/>
              </a:rPr>
              <a:t>DNA of GST Audit and Annual return,</a:t>
            </a:r>
            <a:r>
              <a:rPr lang="en-US" sz="1600">
                <a:solidFill>
                  <a:srgbClr val="002060"/>
                </a:solidFill>
                <a:latin typeface="Calibri"/>
                <a:ea typeface="Calibri"/>
                <a:cs typeface="Calibri"/>
                <a:sym typeface="Calibri"/>
              </a:rPr>
              <a:t> </a:t>
            </a:r>
            <a:r>
              <a:rPr b="1" lang="en-US" sz="1600">
                <a:solidFill>
                  <a:srgbClr val="002060"/>
                </a:solidFill>
                <a:latin typeface="Calibri"/>
                <a:ea typeface="Calibri"/>
                <a:cs typeface="Calibri"/>
                <a:sym typeface="Calibri"/>
              </a:rPr>
              <a:t>The </a:t>
            </a:r>
            <a:r>
              <a:rPr b="1" i="1" lang="en-US" sz="1600">
                <a:solidFill>
                  <a:srgbClr val="002060"/>
                </a:solidFill>
                <a:latin typeface="Calibri"/>
                <a:ea typeface="Calibri"/>
                <a:cs typeface="Calibri"/>
                <a:sym typeface="Calibri"/>
              </a:rPr>
              <a:t>DNA of TDS&amp;TCS</a:t>
            </a:r>
            <a:r>
              <a:rPr b="1" lang="en-US" sz="1600">
                <a:solidFill>
                  <a:srgbClr val="002060"/>
                </a:solidFill>
                <a:latin typeface="Calibri"/>
                <a:ea typeface="Calibri"/>
                <a:cs typeface="Calibri"/>
                <a:sym typeface="Calibri"/>
              </a:rPr>
              <a:t> (including withholding tax, advance tax and equalisation levy) ,</a:t>
            </a:r>
            <a:r>
              <a:rPr lang="en-US" sz="1600">
                <a:solidFill>
                  <a:srgbClr val="002060"/>
                </a:solidFill>
                <a:latin typeface="Calibri"/>
                <a:ea typeface="Calibri"/>
                <a:cs typeface="Calibri"/>
                <a:sym typeface="Calibri"/>
              </a:rPr>
              <a:t>Background material on GST for  empowerment of girl students ICAI, New Delhi   </a:t>
            </a:r>
            <a:endParaRPr sz="1600">
              <a:solidFill>
                <a:srgbClr val="002060"/>
              </a:solidFill>
              <a:latin typeface="Calibri"/>
              <a:ea typeface="Calibri"/>
              <a:cs typeface="Calibri"/>
              <a:sym typeface="Calibri"/>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 Guest faculty for certification course  on GST &amp; Certification course on appeal and representation ICAI , New Delhi </a:t>
            </a:r>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Corporate trainer and  guest Faculty with </a:t>
            </a:r>
            <a:r>
              <a:rPr b="1" lang="en-US" sz="1600">
                <a:solidFill>
                  <a:srgbClr val="002060"/>
                </a:solidFill>
                <a:latin typeface="Calibri"/>
                <a:ea typeface="Calibri"/>
                <a:cs typeface="Calibri"/>
                <a:sym typeface="Calibri"/>
              </a:rPr>
              <a:t>Indian Institute of Management(IIM), </a:t>
            </a:r>
            <a:r>
              <a:rPr lang="en-US" sz="1600">
                <a:solidFill>
                  <a:srgbClr val="002060"/>
                </a:solidFill>
                <a:latin typeface="Calibri"/>
                <a:ea typeface="Calibri"/>
                <a:cs typeface="Calibri"/>
                <a:sym typeface="Calibri"/>
              </a:rPr>
              <a:t>NIFMS, Faridabad(Institute of Minister Finance),ICAI New Delhi and ICSI, New Delhi and other trade association.</a:t>
            </a:r>
            <a:endParaRPr sz="1600">
              <a:solidFill>
                <a:srgbClr val="002060"/>
              </a:solidFill>
              <a:latin typeface="Calibri"/>
              <a:ea typeface="Calibri"/>
              <a:cs typeface="Calibri"/>
              <a:sym typeface="Calibri"/>
            </a:endParaRPr>
          </a:p>
          <a:p>
            <a:pPr indent="-139700" lvl="0" marL="228600" rtl="0" algn="just">
              <a:spcBef>
                <a:spcPts val="300"/>
              </a:spcBef>
              <a:spcAft>
                <a:spcPts val="0"/>
              </a:spcAft>
              <a:buClr>
                <a:schemeClr val="dk1"/>
              </a:buClr>
              <a:buSzPts val="1400"/>
              <a:buFont typeface="Noto Sans Symbols"/>
              <a:buNone/>
            </a:pPr>
            <a:r>
              <a:t/>
            </a:r>
            <a:endParaRPr sz="1400">
              <a:latin typeface="Calibri"/>
              <a:ea typeface="Calibri"/>
              <a:cs typeface="Calibri"/>
              <a:sym typeface="Calibri"/>
            </a:endParaRPr>
          </a:p>
          <a:p>
            <a:pPr indent="-139700" lvl="0" marL="228600" rtl="0" algn="l">
              <a:spcBef>
                <a:spcPts val="300"/>
              </a:spcBef>
              <a:spcAft>
                <a:spcPts val="0"/>
              </a:spcAft>
              <a:buClr>
                <a:schemeClr val="dk1"/>
              </a:buClr>
              <a:buSzPts val="1400"/>
              <a:buFont typeface="Noto Sans Symbols"/>
              <a:buNone/>
            </a:pPr>
            <a:r>
              <a:t/>
            </a:r>
            <a:endParaRPr sz="1400">
              <a:latin typeface="Calibri"/>
              <a:ea typeface="Calibri"/>
              <a:cs typeface="Calibri"/>
              <a:sym typeface="Calibri"/>
            </a:endParaRPr>
          </a:p>
          <a:p>
            <a:pPr indent="0" lvl="0" marL="0" rtl="0" algn="l">
              <a:spcBef>
                <a:spcPts val="300"/>
              </a:spcBef>
              <a:spcAft>
                <a:spcPts val="0"/>
              </a:spcAft>
              <a:buClr>
                <a:schemeClr val="dk1"/>
              </a:buClr>
              <a:buSzPts val="1400"/>
              <a:buNone/>
            </a:pPr>
            <a:r>
              <a:t/>
            </a:r>
            <a:endParaRPr sz="1400"/>
          </a:p>
        </p:txBody>
      </p:sp>
      <p:pic>
        <p:nvPicPr>
          <p:cNvPr descr="E:\AGM\OFFICE\AGM DOCUMENTS\Photos\P P SINGH.jpg" id="539" name="Google Shape;539;ga98fe4c4bbdb567_4"/>
          <p:cNvPicPr preferRelativeResize="0"/>
          <p:nvPr>
            <p:ph idx="1" type="body"/>
          </p:nvPr>
        </p:nvPicPr>
        <p:blipFill rotWithShape="1">
          <a:blip r:embed="rId4">
            <a:alphaModFix/>
          </a:blip>
          <a:srcRect b="0" l="0" r="0" t="0"/>
          <a:stretch/>
        </p:blipFill>
        <p:spPr>
          <a:xfrm>
            <a:off x="7578158" y="0"/>
            <a:ext cx="1565700" cy="1500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fontScale="90000"/>
          </a:bodyPr>
          <a:lstStyle/>
          <a:p>
            <a:pPr indent="0" lvl="0" marL="139700" rtl="0" algn="l">
              <a:lnSpc>
                <a:spcPct val="100000"/>
              </a:lnSpc>
              <a:spcBef>
                <a:spcPts val="0"/>
              </a:spcBef>
              <a:spcAft>
                <a:spcPts val="0"/>
              </a:spcAft>
              <a:buSzPct val="111111"/>
              <a:buNone/>
            </a:pPr>
            <a:r>
              <a:rPr lang="en-US"/>
              <a:t>Taxation of salary</a:t>
            </a:r>
            <a:br>
              <a:rPr lang="en-US"/>
            </a:br>
            <a:br>
              <a:rPr lang="en-US"/>
            </a:br>
            <a:r>
              <a:rPr lang="en-US"/>
              <a:t>Section 15-17</a:t>
            </a:r>
            <a:br>
              <a:rPr lang="en-US"/>
            </a:br>
            <a:r>
              <a:rPr lang="en-US"/>
              <a:t>Exemptions –section 10</a:t>
            </a:r>
            <a:br>
              <a:rPr lang="en-US"/>
            </a:br>
            <a:r>
              <a:rPr lang="en-US"/>
              <a:t>Income tax  rules </a:t>
            </a:r>
            <a:br>
              <a:rPr lang="en-US"/>
            </a:br>
            <a:r>
              <a:rPr lang="en-US"/>
              <a:t> </a:t>
            </a:r>
            <a:endParaRPr/>
          </a:p>
        </p:txBody>
      </p:sp>
      <p:sp>
        <p:nvSpPr>
          <p:cNvPr id="646" name="Google Shape;646;p19"/>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0"/>
          <p:cNvSpPr/>
          <p:nvPr/>
        </p:nvSpPr>
        <p:spPr>
          <a:xfrm>
            <a:off x="1515979" y="568492"/>
            <a:ext cx="6415840" cy="2972754"/>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000000"/>
                </a:solidFill>
                <a:latin typeface="Arial"/>
                <a:ea typeface="Arial"/>
                <a:cs typeface="Arial"/>
                <a:sym typeface="Arial"/>
              </a:rPr>
              <a:t>Chargeability of</a:t>
            </a:r>
            <a:endParaRPr/>
          </a:p>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000000"/>
                </a:solidFill>
                <a:latin typeface="Arial"/>
                <a:ea typeface="Arial"/>
                <a:cs typeface="Arial"/>
                <a:sym typeface="Arial"/>
              </a:rPr>
              <a:t> salary income, deductions &amp; exemption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21"/>
          <p:cNvSpPr txBox="1"/>
          <p:nvPr>
            <p:ph type="title"/>
          </p:nvPr>
        </p:nvSpPr>
        <p:spPr>
          <a:xfrm>
            <a:off x="70374" y="81213"/>
            <a:ext cx="2949178" cy="1200150"/>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250"/>
              <a:buFont typeface="Calibri"/>
              <a:buNone/>
            </a:pPr>
            <a:r>
              <a:rPr lang="en-US" sz="2250">
                <a:solidFill>
                  <a:schemeClr val="lt1"/>
                </a:solidFill>
                <a:latin typeface="Calibri"/>
                <a:ea typeface="Calibri"/>
                <a:cs typeface="Calibri"/>
                <a:sym typeface="Calibri"/>
              </a:rPr>
              <a:t>Income chargeable under head salary</a:t>
            </a:r>
            <a:endParaRPr sz="2250"/>
          </a:p>
        </p:txBody>
      </p:sp>
      <p:sp>
        <p:nvSpPr>
          <p:cNvPr id="657" name="Google Shape;657;p21"/>
          <p:cNvSpPr txBox="1"/>
          <p:nvPr>
            <p:ph idx="1" type="body"/>
          </p:nvPr>
        </p:nvSpPr>
        <p:spPr>
          <a:xfrm>
            <a:off x="3284622" y="198521"/>
            <a:ext cx="5784181" cy="4827671"/>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fontScale="92500" lnSpcReduction="20000"/>
          </a:bodyPr>
          <a:lstStyle/>
          <a:p>
            <a:pPr indent="-171450" lvl="0" marL="171450" rtl="0" algn="l">
              <a:lnSpc>
                <a:spcPct val="90000"/>
              </a:lnSpc>
              <a:spcBef>
                <a:spcPts val="0"/>
              </a:spcBef>
              <a:spcAft>
                <a:spcPts val="0"/>
              </a:spcAft>
              <a:buClr>
                <a:schemeClr val="lt1"/>
              </a:buClr>
              <a:buSzPct val="100000"/>
              <a:buNone/>
            </a:pPr>
            <a:r>
              <a:rPr b="1" lang="en-US" sz="1800">
                <a:solidFill>
                  <a:schemeClr val="lt1"/>
                </a:solidFill>
                <a:latin typeface="Calibri"/>
                <a:ea typeface="Calibri"/>
                <a:cs typeface="Calibri"/>
                <a:sym typeface="Calibri"/>
              </a:rPr>
              <a:t>15. </a:t>
            </a:r>
            <a:r>
              <a:rPr lang="en-US" sz="1800">
                <a:solidFill>
                  <a:schemeClr val="lt1"/>
                </a:solidFill>
                <a:latin typeface="Calibri"/>
                <a:ea typeface="Calibri"/>
                <a:cs typeface="Calibri"/>
                <a:sym typeface="Calibri"/>
              </a:rPr>
              <a:t>The following income shall be chargeable to income-tax under the head "Salaries"—</a:t>
            </a:r>
            <a:endParaRPr sz="1800"/>
          </a:p>
          <a:p>
            <a:pPr indent="-171450" lvl="0" marL="171450" rtl="0" algn="l">
              <a:lnSpc>
                <a:spcPct val="90000"/>
              </a:lnSpc>
              <a:spcBef>
                <a:spcPts val="750"/>
              </a:spcBef>
              <a:spcAft>
                <a:spcPts val="0"/>
              </a:spcAft>
              <a:buClr>
                <a:schemeClr val="lt1"/>
              </a:buClr>
              <a:buSzPct val="100000"/>
              <a:buNone/>
            </a:pPr>
            <a:r>
              <a:rPr lang="en-US" sz="1800">
                <a:solidFill>
                  <a:schemeClr val="lt1"/>
                </a:solidFill>
                <a:latin typeface="Calibri"/>
                <a:ea typeface="Calibri"/>
                <a:cs typeface="Calibri"/>
                <a:sym typeface="Calibri"/>
              </a:rPr>
              <a:t>(</a:t>
            </a:r>
            <a:r>
              <a:rPr i="1" lang="en-US" sz="1800">
                <a:solidFill>
                  <a:schemeClr val="lt1"/>
                </a:solidFill>
                <a:latin typeface="Calibri"/>
                <a:ea typeface="Calibri"/>
                <a:cs typeface="Calibri"/>
                <a:sym typeface="Calibri"/>
              </a:rPr>
              <a:t>a</a:t>
            </a:r>
            <a:r>
              <a:rPr lang="en-US" sz="1800">
                <a:solidFill>
                  <a:schemeClr val="lt1"/>
                </a:solidFill>
                <a:latin typeface="Calibri"/>
                <a:ea typeface="Calibri"/>
                <a:cs typeface="Calibri"/>
                <a:sym typeface="Calibri"/>
              </a:rPr>
              <a:t>)any </a:t>
            </a:r>
            <a:r>
              <a:rPr b="1" lang="en-US" sz="1800">
                <a:solidFill>
                  <a:schemeClr val="lt1"/>
                </a:solidFill>
                <a:latin typeface="Calibri"/>
                <a:ea typeface="Calibri"/>
                <a:cs typeface="Calibri"/>
                <a:sym typeface="Calibri"/>
              </a:rPr>
              <a:t>salary due </a:t>
            </a:r>
            <a:r>
              <a:rPr lang="en-US" sz="1800">
                <a:solidFill>
                  <a:schemeClr val="lt1"/>
                </a:solidFill>
                <a:latin typeface="Calibri"/>
                <a:ea typeface="Calibri"/>
                <a:cs typeface="Calibri"/>
                <a:sym typeface="Calibri"/>
              </a:rPr>
              <a:t>from an employer or a former employer to an assessee in the previous year, whether paid or not;</a:t>
            </a:r>
            <a:endParaRPr sz="1800"/>
          </a:p>
          <a:p>
            <a:pPr indent="-171450" lvl="0" marL="171450" rtl="0" algn="l">
              <a:lnSpc>
                <a:spcPct val="90000"/>
              </a:lnSpc>
              <a:spcBef>
                <a:spcPts val="750"/>
              </a:spcBef>
              <a:spcAft>
                <a:spcPts val="0"/>
              </a:spcAft>
              <a:buClr>
                <a:schemeClr val="lt1"/>
              </a:buClr>
              <a:buSzPct val="100000"/>
              <a:buNone/>
            </a:pPr>
            <a:r>
              <a:rPr lang="en-US" sz="1800">
                <a:solidFill>
                  <a:schemeClr val="lt1"/>
                </a:solidFill>
                <a:latin typeface="Calibri"/>
                <a:ea typeface="Calibri"/>
                <a:cs typeface="Calibri"/>
                <a:sym typeface="Calibri"/>
              </a:rPr>
              <a:t>(</a:t>
            </a:r>
            <a:r>
              <a:rPr i="1" lang="en-US" sz="1800">
                <a:solidFill>
                  <a:schemeClr val="lt1"/>
                </a:solidFill>
                <a:latin typeface="Calibri"/>
                <a:ea typeface="Calibri"/>
                <a:cs typeface="Calibri"/>
                <a:sym typeface="Calibri"/>
              </a:rPr>
              <a:t>b</a:t>
            </a:r>
            <a:r>
              <a:rPr lang="en-US" sz="1800">
                <a:solidFill>
                  <a:schemeClr val="lt1"/>
                </a:solidFill>
                <a:latin typeface="Calibri"/>
                <a:ea typeface="Calibri"/>
                <a:cs typeface="Calibri"/>
                <a:sym typeface="Calibri"/>
              </a:rPr>
              <a:t>)any </a:t>
            </a:r>
            <a:r>
              <a:rPr b="1" lang="en-US" sz="1800">
                <a:solidFill>
                  <a:schemeClr val="lt1"/>
                </a:solidFill>
                <a:latin typeface="Calibri"/>
                <a:ea typeface="Calibri"/>
                <a:cs typeface="Calibri"/>
                <a:sym typeface="Calibri"/>
              </a:rPr>
              <a:t>salary paid or allowed</a:t>
            </a:r>
            <a:r>
              <a:rPr lang="en-US" sz="1800">
                <a:solidFill>
                  <a:schemeClr val="lt1"/>
                </a:solidFill>
                <a:latin typeface="Calibri"/>
                <a:ea typeface="Calibri"/>
                <a:cs typeface="Calibri"/>
                <a:sym typeface="Calibri"/>
              </a:rPr>
              <a:t> to him in the previous year by or on behalf of an employer or a former employer though not due or before it became due to him;</a:t>
            </a:r>
            <a:endParaRPr sz="1800"/>
          </a:p>
          <a:p>
            <a:pPr indent="-171450" lvl="0" marL="171450" rtl="0" algn="l">
              <a:lnSpc>
                <a:spcPct val="90000"/>
              </a:lnSpc>
              <a:spcBef>
                <a:spcPts val="750"/>
              </a:spcBef>
              <a:spcAft>
                <a:spcPts val="0"/>
              </a:spcAft>
              <a:buClr>
                <a:schemeClr val="lt1"/>
              </a:buClr>
              <a:buSzPct val="100000"/>
              <a:buNone/>
            </a:pPr>
            <a:r>
              <a:rPr lang="en-US" sz="1800">
                <a:solidFill>
                  <a:schemeClr val="lt1"/>
                </a:solidFill>
                <a:latin typeface="Calibri"/>
                <a:ea typeface="Calibri"/>
                <a:cs typeface="Calibri"/>
                <a:sym typeface="Calibri"/>
              </a:rPr>
              <a:t>(</a:t>
            </a:r>
            <a:r>
              <a:rPr i="1" lang="en-US" sz="1800">
                <a:solidFill>
                  <a:schemeClr val="lt1"/>
                </a:solidFill>
                <a:latin typeface="Calibri"/>
                <a:ea typeface="Calibri"/>
                <a:cs typeface="Calibri"/>
                <a:sym typeface="Calibri"/>
              </a:rPr>
              <a:t>c</a:t>
            </a:r>
            <a:r>
              <a:rPr lang="en-US" sz="1800">
                <a:solidFill>
                  <a:schemeClr val="lt1"/>
                </a:solidFill>
                <a:latin typeface="Calibri"/>
                <a:ea typeface="Calibri"/>
                <a:cs typeface="Calibri"/>
                <a:sym typeface="Calibri"/>
              </a:rPr>
              <a:t>)any </a:t>
            </a:r>
            <a:r>
              <a:rPr b="1" lang="en-US" sz="1800">
                <a:solidFill>
                  <a:schemeClr val="lt1"/>
                </a:solidFill>
                <a:latin typeface="Calibri"/>
                <a:ea typeface="Calibri"/>
                <a:cs typeface="Calibri"/>
                <a:sym typeface="Calibri"/>
              </a:rPr>
              <a:t>arrears of salary </a:t>
            </a:r>
            <a:r>
              <a:rPr lang="en-US" sz="1800">
                <a:solidFill>
                  <a:schemeClr val="lt1"/>
                </a:solidFill>
                <a:latin typeface="Calibri"/>
                <a:ea typeface="Calibri"/>
                <a:cs typeface="Calibri"/>
                <a:sym typeface="Calibri"/>
              </a:rPr>
              <a:t>paid or allowed to him in the previous year by or on behalf of an employer or a former employer, if not charged to income-tax for any earlier previous year.</a:t>
            </a:r>
            <a:endParaRPr sz="1800"/>
          </a:p>
          <a:p>
            <a:pPr indent="-171450" lvl="0" marL="171450" rtl="0" algn="l">
              <a:lnSpc>
                <a:spcPct val="90000"/>
              </a:lnSpc>
              <a:spcBef>
                <a:spcPts val="750"/>
              </a:spcBef>
              <a:spcAft>
                <a:spcPts val="0"/>
              </a:spcAft>
              <a:buClr>
                <a:schemeClr val="lt1"/>
              </a:buClr>
              <a:buSzPct val="100000"/>
              <a:buNone/>
            </a:pPr>
            <a:r>
              <a:rPr lang="en-US" sz="1800">
                <a:solidFill>
                  <a:schemeClr val="lt1"/>
                </a:solidFill>
                <a:latin typeface="Calibri"/>
                <a:ea typeface="Calibri"/>
                <a:cs typeface="Calibri"/>
                <a:sym typeface="Calibri"/>
              </a:rPr>
              <a:t>[</a:t>
            </a:r>
            <a:r>
              <a:rPr i="1" lang="en-US" sz="1800">
                <a:solidFill>
                  <a:schemeClr val="lt1"/>
                </a:solidFill>
                <a:latin typeface="Calibri"/>
                <a:ea typeface="Calibri"/>
                <a:cs typeface="Calibri"/>
                <a:sym typeface="Calibri"/>
              </a:rPr>
              <a:t>Explanation 1</a:t>
            </a:r>
            <a:r>
              <a:rPr lang="en-US" sz="1800">
                <a:solidFill>
                  <a:schemeClr val="lt1"/>
                </a:solidFill>
                <a:latin typeface="Calibri"/>
                <a:ea typeface="Calibri"/>
                <a:cs typeface="Calibri"/>
                <a:sym typeface="Calibri"/>
              </a:rPr>
              <a:t>].—For the removal of doubts, it is hereby declared that where any salary </a:t>
            </a:r>
            <a:r>
              <a:rPr b="1" lang="en-US" sz="1800">
                <a:solidFill>
                  <a:schemeClr val="lt1"/>
                </a:solidFill>
                <a:latin typeface="Calibri"/>
                <a:ea typeface="Calibri"/>
                <a:cs typeface="Calibri"/>
                <a:sym typeface="Calibri"/>
              </a:rPr>
              <a:t>paid in advance </a:t>
            </a:r>
            <a:r>
              <a:rPr lang="en-US" sz="1800">
                <a:solidFill>
                  <a:schemeClr val="lt1"/>
                </a:solidFill>
                <a:latin typeface="Calibri"/>
                <a:ea typeface="Calibri"/>
                <a:cs typeface="Calibri"/>
                <a:sym typeface="Calibri"/>
              </a:rPr>
              <a:t>is included in the total income of any person for any previous year it shall not be included again in the total income of the person when the salary becomes due.</a:t>
            </a:r>
            <a:endParaRPr sz="1800"/>
          </a:p>
          <a:p>
            <a:pPr indent="-171450" lvl="0" marL="171450" rtl="0" algn="l">
              <a:lnSpc>
                <a:spcPct val="90000"/>
              </a:lnSpc>
              <a:spcBef>
                <a:spcPts val="750"/>
              </a:spcBef>
              <a:spcAft>
                <a:spcPts val="0"/>
              </a:spcAft>
              <a:buClr>
                <a:schemeClr val="lt1"/>
              </a:buClr>
              <a:buSzPct val="100000"/>
              <a:buNone/>
            </a:pPr>
            <a:r>
              <a:rPr lang="en-US" sz="1800">
                <a:solidFill>
                  <a:schemeClr val="lt1"/>
                </a:solidFill>
                <a:latin typeface="Calibri"/>
                <a:ea typeface="Calibri"/>
                <a:cs typeface="Calibri"/>
                <a:sym typeface="Calibri"/>
              </a:rPr>
              <a:t>[</a:t>
            </a:r>
            <a:r>
              <a:rPr i="1" lang="en-US" sz="1800">
                <a:solidFill>
                  <a:schemeClr val="lt1"/>
                </a:solidFill>
                <a:latin typeface="Calibri"/>
                <a:ea typeface="Calibri"/>
                <a:cs typeface="Calibri"/>
                <a:sym typeface="Calibri"/>
              </a:rPr>
              <a:t>Explanation 2.</a:t>
            </a:r>
            <a:r>
              <a:rPr lang="en-US" sz="1800">
                <a:solidFill>
                  <a:schemeClr val="lt1"/>
                </a:solidFill>
                <a:latin typeface="Calibri"/>
                <a:ea typeface="Calibri"/>
                <a:cs typeface="Calibri"/>
                <a:sym typeface="Calibri"/>
              </a:rPr>
              <a:t>—Any </a:t>
            </a:r>
            <a:r>
              <a:rPr b="1" lang="en-US" sz="1800">
                <a:solidFill>
                  <a:schemeClr val="lt1"/>
                </a:solidFill>
                <a:latin typeface="Calibri"/>
                <a:ea typeface="Calibri"/>
                <a:cs typeface="Calibri"/>
                <a:sym typeface="Calibri"/>
              </a:rPr>
              <a:t>salary, bonus, commission or remuneration</a:t>
            </a:r>
            <a:r>
              <a:rPr lang="en-US" sz="1800">
                <a:solidFill>
                  <a:schemeClr val="lt1"/>
                </a:solidFill>
                <a:latin typeface="Calibri"/>
                <a:ea typeface="Calibri"/>
                <a:cs typeface="Calibri"/>
                <a:sym typeface="Calibri"/>
              </a:rPr>
              <a:t>, by whatever name called, due to, or received by, a partner of a firm from the firm shall not be regarded as "salary" for the purposes of this section.]</a:t>
            </a:r>
            <a:endParaRPr sz="1800"/>
          </a:p>
          <a:p>
            <a:pPr indent="-171450" lvl="0" marL="171450" rtl="0" algn="l">
              <a:lnSpc>
                <a:spcPct val="90000"/>
              </a:lnSpc>
              <a:spcBef>
                <a:spcPts val="750"/>
              </a:spcBef>
              <a:spcAft>
                <a:spcPts val="0"/>
              </a:spcAft>
              <a:buClr>
                <a:schemeClr val="lt1"/>
              </a:buClr>
              <a:buSzPct val="100000"/>
              <a:buNone/>
            </a:pPr>
            <a:r>
              <a:rPr lang="en-US" sz="1800">
                <a:solidFill>
                  <a:schemeClr val="lt1"/>
                </a:solidFill>
                <a:latin typeface="Calibri"/>
                <a:ea typeface="Calibri"/>
                <a:cs typeface="Calibri"/>
                <a:sym typeface="Calibri"/>
              </a:rPr>
              <a:t> </a:t>
            </a:r>
            <a:endParaRPr sz="1800"/>
          </a:p>
          <a:p>
            <a:pPr indent="-171450" lvl="0" marL="171450" rtl="0" algn="l">
              <a:lnSpc>
                <a:spcPct val="90000"/>
              </a:lnSpc>
              <a:spcBef>
                <a:spcPts val="750"/>
              </a:spcBef>
              <a:spcAft>
                <a:spcPts val="0"/>
              </a:spcAft>
              <a:buClr>
                <a:schemeClr val="dk1"/>
              </a:buClr>
              <a:buSzPct val="100000"/>
              <a:buNone/>
            </a:pPr>
            <a:r>
              <a:t/>
            </a:r>
            <a:endParaRPr/>
          </a:p>
        </p:txBody>
      </p:sp>
      <p:sp>
        <p:nvSpPr>
          <p:cNvPr id="658" name="Google Shape;658;p21"/>
          <p:cNvSpPr txBox="1"/>
          <p:nvPr>
            <p:ph idx="2" type="body"/>
          </p:nvPr>
        </p:nvSpPr>
        <p:spPr>
          <a:xfrm>
            <a:off x="115491" y="1506956"/>
            <a:ext cx="2949178" cy="2858691"/>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p>
            <a:pPr indent="-342900" lvl="0" marL="342900" rtl="0" algn="l">
              <a:lnSpc>
                <a:spcPct val="150000"/>
              </a:lnSpc>
              <a:spcBef>
                <a:spcPts val="0"/>
              </a:spcBef>
              <a:spcAft>
                <a:spcPts val="0"/>
              </a:spcAft>
              <a:buClr>
                <a:schemeClr val="lt1"/>
              </a:buClr>
              <a:buSzPts val="2100"/>
              <a:buFont typeface="Noto Sans Symbols"/>
              <a:buChar char="❑"/>
            </a:pPr>
            <a:r>
              <a:rPr lang="en-US" sz="2100">
                <a:solidFill>
                  <a:schemeClr val="lt1"/>
                </a:solidFill>
                <a:latin typeface="Calibri"/>
                <a:ea typeface="Calibri"/>
                <a:cs typeface="Calibri"/>
                <a:sym typeface="Calibri"/>
              </a:rPr>
              <a:t>Salaried due</a:t>
            </a:r>
            <a:endParaRPr/>
          </a:p>
          <a:p>
            <a:pPr indent="-342900" lvl="0" marL="342900" rtl="0" algn="l">
              <a:lnSpc>
                <a:spcPct val="150000"/>
              </a:lnSpc>
              <a:spcBef>
                <a:spcPts val="750"/>
              </a:spcBef>
              <a:spcAft>
                <a:spcPts val="0"/>
              </a:spcAft>
              <a:buClr>
                <a:schemeClr val="lt1"/>
              </a:buClr>
              <a:buSzPts val="2100"/>
              <a:buFont typeface="Noto Sans Symbols"/>
              <a:buChar char="❑"/>
            </a:pPr>
            <a:r>
              <a:rPr lang="en-US" sz="2100">
                <a:solidFill>
                  <a:schemeClr val="lt1"/>
                </a:solidFill>
                <a:latin typeface="Calibri"/>
                <a:ea typeface="Calibri"/>
                <a:cs typeface="Calibri"/>
                <a:sym typeface="Calibri"/>
              </a:rPr>
              <a:t>Salary received  or advance Received</a:t>
            </a:r>
            <a:endParaRPr/>
          </a:p>
          <a:p>
            <a:pPr indent="-342900" lvl="0" marL="342900" rtl="0" algn="l">
              <a:lnSpc>
                <a:spcPct val="150000"/>
              </a:lnSpc>
              <a:spcBef>
                <a:spcPts val="750"/>
              </a:spcBef>
              <a:spcAft>
                <a:spcPts val="0"/>
              </a:spcAft>
              <a:buClr>
                <a:schemeClr val="lt1"/>
              </a:buClr>
              <a:buSzPts val="2100"/>
              <a:buFont typeface="Noto Sans Symbols"/>
              <a:buChar char="❑"/>
            </a:pPr>
            <a:r>
              <a:rPr lang="en-US" sz="2100">
                <a:solidFill>
                  <a:schemeClr val="lt1"/>
                </a:solidFill>
                <a:latin typeface="Calibri"/>
                <a:ea typeface="Calibri"/>
                <a:cs typeface="Calibri"/>
                <a:sym typeface="Calibri"/>
              </a:rPr>
              <a:t>Arrear of salary </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22"/>
          <p:cNvSpPr txBox="1"/>
          <p:nvPr>
            <p:ph type="title"/>
          </p:nvPr>
        </p:nvSpPr>
        <p:spPr>
          <a:xfrm>
            <a:off x="629841" y="342900"/>
            <a:ext cx="2949178" cy="120015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250"/>
              <a:buFont typeface="Calibri"/>
              <a:buNone/>
            </a:pPr>
            <a:br>
              <a:rPr b="1" lang="en-US" sz="2250" cap="none">
                <a:solidFill>
                  <a:schemeClr val="lt1"/>
                </a:solidFill>
                <a:latin typeface="Calibri"/>
                <a:ea typeface="Calibri"/>
                <a:cs typeface="Calibri"/>
                <a:sym typeface="Calibri"/>
              </a:rPr>
            </a:br>
            <a:r>
              <a:rPr b="1" lang="en-US" sz="2250" cap="none">
                <a:solidFill>
                  <a:schemeClr val="lt1"/>
                </a:solidFill>
                <a:latin typeface="Calibri"/>
                <a:ea typeface="Calibri"/>
                <a:cs typeface="Calibri"/>
                <a:sym typeface="Calibri"/>
              </a:rPr>
              <a:t>DEDUCTIONS FROM SALARY INCOME U/S 16</a:t>
            </a:r>
            <a:br>
              <a:rPr b="1" lang="en-US" sz="2250" cap="none">
                <a:solidFill>
                  <a:schemeClr val="lt1"/>
                </a:solidFill>
                <a:latin typeface="Calibri"/>
                <a:ea typeface="Calibri"/>
                <a:cs typeface="Calibri"/>
                <a:sym typeface="Calibri"/>
              </a:rPr>
            </a:br>
            <a:endParaRPr sz="2250"/>
          </a:p>
        </p:txBody>
      </p:sp>
      <p:sp>
        <p:nvSpPr>
          <p:cNvPr id="664" name="Google Shape;664;p22"/>
          <p:cNvSpPr txBox="1"/>
          <p:nvPr>
            <p:ph idx="1" type="body"/>
          </p:nvPr>
        </p:nvSpPr>
        <p:spPr>
          <a:xfrm>
            <a:off x="3887391" y="72190"/>
            <a:ext cx="5091175" cy="4954002"/>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t" bIns="45700" lIns="91425" spcFirstLastPara="1" rIns="91425" wrap="square" tIns="45700">
            <a:normAutofit fontScale="92500"/>
          </a:bodyPr>
          <a:lstStyle/>
          <a:p>
            <a:pPr indent="-171450" lvl="0" marL="171450" rtl="0" algn="l">
              <a:lnSpc>
                <a:spcPct val="90000"/>
              </a:lnSpc>
              <a:spcBef>
                <a:spcPts val="0"/>
              </a:spcBef>
              <a:spcAft>
                <a:spcPts val="0"/>
              </a:spcAft>
              <a:buClr>
                <a:schemeClr val="lt1"/>
              </a:buClr>
              <a:buSzPct val="100000"/>
              <a:buNone/>
            </a:pPr>
            <a:r>
              <a:rPr lang="en-US" sz="1650">
                <a:solidFill>
                  <a:schemeClr val="lt1"/>
                </a:solidFill>
                <a:latin typeface="Calibri"/>
                <a:ea typeface="Calibri"/>
                <a:cs typeface="Calibri"/>
                <a:sym typeface="Calibri"/>
              </a:rPr>
              <a:t>	</a:t>
            </a:r>
            <a:r>
              <a:rPr lang="en-US" sz="1650">
                <a:solidFill>
                  <a:schemeClr val="dk1"/>
                </a:solidFill>
                <a:latin typeface="Calibri"/>
                <a:ea typeface="Calibri"/>
                <a:cs typeface="Calibri"/>
                <a:sym typeface="Calibri"/>
              </a:rPr>
              <a:t>The income chargeable under the head “Salaries” shall be computed after making the following </a:t>
            </a:r>
            <a:r>
              <a:rPr b="1" lang="en-US" sz="1650">
                <a:solidFill>
                  <a:schemeClr val="dk1"/>
                </a:solidFill>
                <a:latin typeface="Calibri"/>
                <a:ea typeface="Calibri"/>
                <a:cs typeface="Calibri"/>
                <a:sym typeface="Calibri"/>
              </a:rPr>
              <a:t>deductions</a:t>
            </a:r>
            <a:r>
              <a:rPr lang="en-US" sz="1650">
                <a:solidFill>
                  <a:schemeClr val="dk1"/>
                </a:solidFill>
                <a:latin typeface="Calibri"/>
                <a:ea typeface="Calibri"/>
                <a:cs typeface="Calibri"/>
                <a:sym typeface="Calibri"/>
              </a:rPr>
              <a:t>, namely:-</a:t>
            </a:r>
            <a:endParaRPr/>
          </a:p>
          <a:p>
            <a:pPr indent="-171450" lvl="0" marL="171450" rtl="0" algn="just">
              <a:lnSpc>
                <a:spcPct val="90000"/>
              </a:lnSpc>
              <a:spcBef>
                <a:spcPts val="750"/>
              </a:spcBef>
              <a:spcAft>
                <a:spcPts val="0"/>
              </a:spcAft>
              <a:buClr>
                <a:schemeClr val="dk1"/>
              </a:buClr>
              <a:buSzPct val="100000"/>
              <a:buNone/>
            </a:pPr>
            <a:r>
              <a:rPr lang="en-US" sz="1650">
                <a:solidFill>
                  <a:schemeClr val="dk1"/>
                </a:solidFill>
                <a:latin typeface="Calibri"/>
                <a:ea typeface="Calibri"/>
                <a:cs typeface="Calibri"/>
                <a:sym typeface="Calibri"/>
              </a:rPr>
              <a:t>    (i) Standard deduction not allowed. Omitted by the Finance Act, 2005, w.e.f. 1-4-2006. Re-introduced again by Finance act 2018 w.e.f 2019-20.</a:t>
            </a:r>
            <a:endParaRPr/>
          </a:p>
          <a:p>
            <a:pPr indent="-171450" lvl="0" marL="171450" rtl="0" algn="just">
              <a:lnSpc>
                <a:spcPct val="90000"/>
              </a:lnSpc>
              <a:spcBef>
                <a:spcPts val="750"/>
              </a:spcBef>
              <a:spcAft>
                <a:spcPts val="0"/>
              </a:spcAft>
              <a:buClr>
                <a:schemeClr val="dk1"/>
              </a:buClr>
              <a:buSzPct val="100000"/>
              <a:buNone/>
            </a:pPr>
            <a:r>
              <a:rPr lang="en-US" sz="1650">
                <a:solidFill>
                  <a:schemeClr val="dk1"/>
                </a:solidFill>
                <a:latin typeface="Calibri"/>
                <a:ea typeface="Calibri"/>
                <a:cs typeface="Calibri"/>
                <a:sym typeface="Calibri"/>
              </a:rPr>
              <a:t>	“(ia) a deduction of ₹ 50,000/-(earlier ₹40,000/- or the amount of the salary, whichever is less;”.</a:t>
            </a:r>
            <a:endParaRPr/>
          </a:p>
          <a:p>
            <a:pPr indent="-171450" lvl="0" marL="171450" rtl="0" algn="just">
              <a:lnSpc>
                <a:spcPct val="90000"/>
              </a:lnSpc>
              <a:spcBef>
                <a:spcPts val="750"/>
              </a:spcBef>
              <a:spcAft>
                <a:spcPts val="0"/>
              </a:spcAft>
              <a:buClr>
                <a:schemeClr val="dk1"/>
              </a:buClr>
              <a:buSzPct val="100000"/>
              <a:buNone/>
            </a:pPr>
            <a:r>
              <a:rPr lang="en-US" sz="1650">
                <a:solidFill>
                  <a:schemeClr val="dk1"/>
                </a:solidFill>
                <a:latin typeface="Calibri"/>
                <a:ea typeface="Calibri"/>
                <a:cs typeface="Calibri"/>
                <a:sym typeface="Calibri"/>
              </a:rPr>
              <a:t>    [(ii) 	a deduction in respect of any allowance in the nature of an </a:t>
            </a:r>
            <a:r>
              <a:rPr b="1" lang="en-US" sz="1650">
                <a:solidFill>
                  <a:schemeClr val="dk1"/>
                </a:solidFill>
                <a:latin typeface="Calibri"/>
                <a:ea typeface="Calibri"/>
                <a:cs typeface="Calibri"/>
                <a:sym typeface="Calibri"/>
              </a:rPr>
              <a:t>entertainment allowance</a:t>
            </a:r>
            <a:r>
              <a:rPr lang="en-US" sz="1650">
                <a:solidFill>
                  <a:schemeClr val="dk1"/>
                </a:solidFill>
                <a:latin typeface="Calibri"/>
                <a:ea typeface="Calibri"/>
                <a:cs typeface="Calibri"/>
                <a:sym typeface="Calibri"/>
              </a:rPr>
              <a:t> specifically granted by an employer to the assessee who is in receipt of a </a:t>
            </a:r>
            <a:r>
              <a:rPr b="1" lang="en-US" sz="1650">
                <a:solidFill>
                  <a:schemeClr val="dk1"/>
                </a:solidFill>
                <a:latin typeface="Calibri"/>
                <a:ea typeface="Calibri"/>
                <a:cs typeface="Calibri"/>
                <a:sym typeface="Calibri"/>
              </a:rPr>
              <a:t>salary from the Government,</a:t>
            </a:r>
            <a:r>
              <a:rPr lang="en-US" sz="1650">
                <a:solidFill>
                  <a:schemeClr val="dk1"/>
                </a:solidFill>
                <a:latin typeface="Calibri"/>
                <a:ea typeface="Calibri"/>
                <a:cs typeface="Calibri"/>
                <a:sym typeface="Calibri"/>
              </a:rPr>
              <a:t> a sum equal to </a:t>
            </a:r>
            <a:r>
              <a:rPr b="1" lang="en-US" sz="1650">
                <a:solidFill>
                  <a:schemeClr val="dk1"/>
                </a:solidFill>
                <a:latin typeface="Calibri"/>
                <a:ea typeface="Calibri"/>
                <a:cs typeface="Calibri"/>
                <a:sym typeface="Calibri"/>
              </a:rPr>
              <a:t>one-fifth of his salary</a:t>
            </a:r>
            <a:r>
              <a:rPr lang="en-US" sz="1650">
                <a:solidFill>
                  <a:schemeClr val="dk1"/>
                </a:solidFill>
                <a:latin typeface="Calibri"/>
                <a:ea typeface="Calibri"/>
                <a:cs typeface="Calibri"/>
                <a:sym typeface="Calibri"/>
              </a:rPr>
              <a:t> (exclusive of any allowance, benefit or other perquisite) or </a:t>
            </a:r>
            <a:r>
              <a:rPr b="1" lang="en-US" sz="1650">
                <a:solidFill>
                  <a:schemeClr val="dk1"/>
                </a:solidFill>
                <a:latin typeface="Calibri"/>
                <a:ea typeface="Calibri"/>
                <a:cs typeface="Calibri"/>
                <a:sym typeface="Calibri"/>
              </a:rPr>
              <a:t>Rs 5000/-</a:t>
            </a:r>
            <a:r>
              <a:rPr lang="en-US" sz="1650">
                <a:solidFill>
                  <a:schemeClr val="dk1"/>
                </a:solidFill>
                <a:latin typeface="Calibri"/>
                <a:ea typeface="Calibri"/>
                <a:cs typeface="Calibri"/>
                <a:sym typeface="Calibri"/>
              </a:rPr>
              <a:t>, whichever is </a:t>
            </a:r>
            <a:r>
              <a:rPr b="1" lang="en-US" sz="1650">
                <a:solidFill>
                  <a:schemeClr val="dk1"/>
                </a:solidFill>
                <a:latin typeface="Calibri"/>
                <a:ea typeface="Calibri"/>
                <a:cs typeface="Calibri"/>
                <a:sym typeface="Calibri"/>
              </a:rPr>
              <a:t>less;]</a:t>
            </a:r>
            <a:endParaRPr sz="1650">
              <a:solidFill>
                <a:schemeClr val="dk1"/>
              </a:solidFill>
            </a:endParaRPr>
          </a:p>
          <a:p>
            <a:pPr indent="-171450" lvl="0" marL="171450" rtl="0" algn="just">
              <a:lnSpc>
                <a:spcPct val="90000"/>
              </a:lnSpc>
              <a:spcBef>
                <a:spcPts val="750"/>
              </a:spcBef>
              <a:spcAft>
                <a:spcPts val="0"/>
              </a:spcAft>
              <a:buClr>
                <a:schemeClr val="dk1"/>
              </a:buClr>
              <a:buSzPct val="100000"/>
              <a:buNone/>
            </a:pPr>
            <a:r>
              <a:rPr lang="en-US" sz="1650">
                <a:solidFill>
                  <a:schemeClr val="dk1"/>
                </a:solidFill>
                <a:latin typeface="Calibri"/>
                <a:ea typeface="Calibri"/>
                <a:cs typeface="Calibri"/>
                <a:sym typeface="Calibri"/>
              </a:rPr>
              <a:t>     (iii) 	a deduction of any sum paid by the assessee on account of a </a:t>
            </a:r>
            <a:r>
              <a:rPr b="1" lang="en-US" sz="1650">
                <a:solidFill>
                  <a:schemeClr val="dk1"/>
                </a:solidFill>
                <a:latin typeface="Calibri"/>
                <a:ea typeface="Calibri"/>
                <a:cs typeface="Calibri"/>
                <a:sym typeface="Calibri"/>
              </a:rPr>
              <a:t>tax on employment</a:t>
            </a:r>
            <a:r>
              <a:rPr lang="en-US" sz="1650">
                <a:solidFill>
                  <a:schemeClr val="dk1"/>
                </a:solidFill>
                <a:latin typeface="Calibri"/>
                <a:ea typeface="Calibri"/>
                <a:cs typeface="Calibri"/>
                <a:sym typeface="Calibri"/>
              </a:rPr>
              <a:t> within the meaning of clause (</a:t>
            </a:r>
            <a:r>
              <a:rPr i="1" lang="en-US" sz="1650">
                <a:solidFill>
                  <a:schemeClr val="dk1"/>
                </a:solidFill>
                <a:latin typeface="Calibri"/>
                <a:ea typeface="Calibri"/>
                <a:cs typeface="Calibri"/>
                <a:sym typeface="Calibri"/>
              </a:rPr>
              <a:t>2</a:t>
            </a:r>
            <a:r>
              <a:rPr lang="en-US" sz="1650">
                <a:solidFill>
                  <a:schemeClr val="dk1"/>
                </a:solidFill>
                <a:latin typeface="Calibri"/>
                <a:ea typeface="Calibri"/>
                <a:cs typeface="Calibri"/>
                <a:sym typeface="Calibri"/>
              </a:rPr>
              <a:t>) of article 276 of the Constitution, leviable by or under any law.]</a:t>
            </a:r>
            <a:endParaRPr/>
          </a:p>
          <a:p>
            <a:pPr indent="-171450" lvl="0" marL="171450" rtl="0" algn="just">
              <a:lnSpc>
                <a:spcPct val="90000"/>
              </a:lnSpc>
              <a:spcBef>
                <a:spcPts val="750"/>
              </a:spcBef>
              <a:spcAft>
                <a:spcPts val="0"/>
              </a:spcAft>
              <a:buClr>
                <a:schemeClr val="dk1"/>
              </a:buClr>
              <a:buSzPct val="100000"/>
              <a:buNone/>
            </a:pPr>
            <a:r>
              <a:rPr b="1" lang="en-US" sz="1650">
                <a:solidFill>
                  <a:schemeClr val="dk1"/>
                </a:solidFill>
                <a:latin typeface="Calibri"/>
                <a:ea typeface="Calibri"/>
                <a:cs typeface="Calibri"/>
                <a:sym typeface="Calibri"/>
              </a:rPr>
              <a:t>    Note: </a:t>
            </a:r>
            <a:r>
              <a:rPr lang="en-US" sz="1650">
                <a:solidFill>
                  <a:schemeClr val="dk1"/>
                </a:solidFill>
                <a:latin typeface="Calibri"/>
                <a:ea typeface="Calibri"/>
                <a:cs typeface="Calibri"/>
                <a:sym typeface="Calibri"/>
              </a:rPr>
              <a:t>so only 3 deductions against salary income namely standard deduction, entertainment allowance to government employee and tax on employment for all type of employee.</a:t>
            </a:r>
            <a:endParaRPr/>
          </a:p>
          <a:p>
            <a:pPr indent="-171450" lvl="0" marL="171450" rtl="0" algn="l">
              <a:lnSpc>
                <a:spcPct val="90000"/>
              </a:lnSpc>
              <a:spcBef>
                <a:spcPts val="750"/>
              </a:spcBef>
              <a:spcAft>
                <a:spcPts val="0"/>
              </a:spcAft>
              <a:buClr>
                <a:schemeClr val="dk1"/>
              </a:buClr>
              <a:buSzPct val="100000"/>
              <a:buNone/>
            </a:pPr>
            <a:r>
              <a:t/>
            </a:r>
            <a:endParaRPr>
              <a:solidFill>
                <a:schemeClr val="dk1"/>
              </a:solidFill>
            </a:endParaRPr>
          </a:p>
        </p:txBody>
      </p:sp>
      <p:sp>
        <p:nvSpPr>
          <p:cNvPr id="665" name="Google Shape;665;p22"/>
          <p:cNvSpPr txBox="1"/>
          <p:nvPr>
            <p:ph idx="2" type="body"/>
          </p:nvPr>
        </p:nvSpPr>
        <p:spPr>
          <a:xfrm>
            <a:off x="629841" y="1543050"/>
            <a:ext cx="2949178" cy="339290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1800"/>
              <a:buNone/>
            </a:pPr>
            <a:r>
              <a:rPr lang="en-US" sz="1800">
                <a:solidFill>
                  <a:schemeClr val="lt1"/>
                </a:solidFill>
                <a:latin typeface="Calibri"/>
                <a:ea typeface="Calibri"/>
                <a:cs typeface="Calibri"/>
                <a:sym typeface="Calibri"/>
              </a:rPr>
              <a:t>Limit of Standard deduction has been increased from Rs. 40,000 to Rs. 50,000 by the Finance Act, 2019, w.e.f. </a:t>
            </a:r>
            <a:r>
              <a:rPr b="1" lang="en-US" sz="1800">
                <a:solidFill>
                  <a:schemeClr val="lt1"/>
                </a:solidFill>
                <a:latin typeface="Calibri"/>
                <a:ea typeface="Calibri"/>
                <a:cs typeface="Calibri"/>
                <a:sym typeface="Calibri"/>
              </a:rPr>
              <a:t>1-4-2020 .i. e AY 2020-21</a:t>
            </a:r>
            <a:endParaRPr/>
          </a:p>
          <a:p>
            <a:pPr indent="0" lvl="0" marL="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In some of the state like Jharkhand, Bihar, Maharashtra etc there is employment  tax levied by the State government,  deduction shall be available for tax on employment </a:t>
            </a:r>
            <a:endParaRPr b="1" sz="1800"/>
          </a:p>
          <a:p>
            <a:pPr indent="0" lvl="0" marL="0" rtl="0" algn="just">
              <a:lnSpc>
                <a:spcPct val="90000"/>
              </a:lnSpc>
              <a:spcBef>
                <a:spcPts val="750"/>
              </a:spcBef>
              <a:spcAft>
                <a:spcPts val="0"/>
              </a:spcAft>
              <a:buClr>
                <a:schemeClr val="dk1"/>
              </a:buClr>
              <a:buSzPts val="1800"/>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3"/>
          <p:cNvSpPr txBox="1"/>
          <p:nvPr>
            <p:ph type="title"/>
          </p:nvPr>
        </p:nvSpPr>
        <p:spPr>
          <a:xfrm>
            <a:off x="0" y="0"/>
            <a:ext cx="2949178" cy="974558"/>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250"/>
              <a:buFont typeface="Calibri"/>
              <a:buNone/>
            </a:pPr>
            <a:r>
              <a:rPr lang="en-US" sz="2250">
                <a:solidFill>
                  <a:schemeClr val="lt1"/>
                </a:solidFill>
                <a:latin typeface="Calibri"/>
                <a:ea typeface="Calibri"/>
                <a:cs typeface="Calibri"/>
                <a:sym typeface="Calibri"/>
              </a:rPr>
              <a:t>Meaning of Salary under section 17 (1)</a:t>
            </a:r>
            <a:endParaRPr sz="2250"/>
          </a:p>
        </p:txBody>
      </p:sp>
      <p:sp>
        <p:nvSpPr>
          <p:cNvPr id="671" name="Google Shape;671;p23"/>
          <p:cNvSpPr txBox="1"/>
          <p:nvPr>
            <p:ph idx="1" type="body"/>
          </p:nvPr>
        </p:nvSpPr>
        <p:spPr>
          <a:xfrm>
            <a:off x="3365835" y="144379"/>
            <a:ext cx="5576636" cy="4881813"/>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fontScale="62500" lnSpcReduction="20000"/>
          </a:bodyPr>
          <a:lstStyle/>
          <a:p>
            <a:pPr indent="-171450" lvl="0" marL="171450" rtl="0" algn="just">
              <a:lnSpc>
                <a:spcPct val="90000"/>
              </a:lnSpc>
              <a:spcBef>
                <a:spcPts val="0"/>
              </a:spcBef>
              <a:spcAft>
                <a:spcPts val="0"/>
              </a:spcAft>
              <a:buClr>
                <a:schemeClr val="lt1"/>
              </a:buClr>
              <a:buSzPct val="100000"/>
              <a:buNone/>
            </a:pPr>
            <a:r>
              <a:rPr lang="en-US">
                <a:solidFill>
                  <a:schemeClr val="lt1"/>
                </a:solidFill>
                <a:latin typeface="Calibri"/>
                <a:ea typeface="Calibri"/>
                <a:cs typeface="Calibri"/>
                <a:sym typeface="Calibri"/>
              </a:rPr>
              <a:t>salary” includes</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i</a:t>
            </a:r>
            <a:r>
              <a:rPr lang="en-US">
                <a:solidFill>
                  <a:schemeClr val="lt1"/>
                </a:solidFill>
                <a:latin typeface="Calibri"/>
                <a:ea typeface="Calibri"/>
                <a:cs typeface="Calibri"/>
                <a:sym typeface="Calibri"/>
              </a:rPr>
              <a:t>) wages;</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ii</a:t>
            </a:r>
            <a:r>
              <a:rPr lang="en-US">
                <a:solidFill>
                  <a:schemeClr val="lt1"/>
                </a:solidFill>
                <a:latin typeface="Calibri"/>
                <a:ea typeface="Calibri"/>
                <a:cs typeface="Calibri"/>
                <a:sym typeface="Calibri"/>
              </a:rPr>
              <a:t>) any annuity or pension;</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iii</a:t>
            </a:r>
            <a:r>
              <a:rPr lang="en-US">
                <a:solidFill>
                  <a:schemeClr val="lt1"/>
                </a:solidFill>
                <a:latin typeface="Calibri"/>
                <a:ea typeface="Calibri"/>
                <a:cs typeface="Calibri"/>
                <a:sym typeface="Calibri"/>
              </a:rPr>
              <a:t>)any gratuity;</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iv</a:t>
            </a:r>
            <a:r>
              <a:rPr lang="en-US">
                <a:solidFill>
                  <a:schemeClr val="lt1"/>
                </a:solidFill>
                <a:latin typeface="Calibri"/>
                <a:ea typeface="Calibri"/>
                <a:cs typeface="Calibri"/>
                <a:sym typeface="Calibri"/>
              </a:rPr>
              <a:t>) any fees, commissions, </a:t>
            </a:r>
            <a:r>
              <a:rPr b="1" lang="en-US">
                <a:solidFill>
                  <a:schemeClr val="lt1"/>
                </a:solidFill>
                <a:latin typeface="Calibri"/>
                <a:ea typeface="Calibri"/>
                <a:cs typeface="Calibri"/>
                <a:sym typeface="Calibri"/>
              </a:rPr>
              <a:t>perquisites</a:t>
            </a:r>
            <a:r>
              <a:rPr lang="en-US">
                <a:solidFill>
                  <a:schemeClr val="lt1"/>
                </a:solidFill>
                <a:latin typeface="Calibri"/>
                <a:ea typeface="Calibri"/>
                <a:cs typeface="Calibri"/>
                <a:sym typeface="Calibri"/>
              </a:rPr>
              <a:t> or </a:t>
            </a:r>
            <a:r>
              <a:rPr b="1" lang="en-US">
                <a:solidFill>
                  <a:schemeClr val="lt1"/>
                </a:solidFill>
                <a:latin typeface="Calibri"/>
                <a:ea typeface="Calibri"/>
                <a:cs typeface="Calibri"/>
                <a:sym typeface="Calibri"/>
              </a:rPr>
              <a:t>profits in lieu of or in addition to any salary</a:t>
            </a:r>
            <a:r>
              <a:rPr lang="en-US">
                <a:solidFill>
                  <a:schemeClr val="lt1"/>
                </a:solidFill>
                <a:latin typeface="Calibri"/>
                <a:ea typeface="Calibri"/>
                <a:cs typeface="Calibri"/>
                <a:sym typeface="Calibri"/>
              </a:rPr>
              <a:t> or wages;</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v</a:t>
            </a:r>
            <a:r>
              <a:rPr lang="en-US">
                <a:solidFill>
                  <a:schemeClr val="lt1"/>
                </a:solidFill>
                <a:latin typeface="Calibri"/>
                <a:ea typeface="Calibri"/>
                <a:cs typeface="Calibri"/>
                <a:sym typeface="Calibri"/>
              </a:rPr>
              <a:t>) any advance of salary;</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va</a:t>
            </a:r>
            <a:r>
              <a:rPr lang="en-US">
                <a:solidFill>
                  <a:schemeClr val="lt1"/>
                </a:solidFill>
                <a:latin typeface="Calibri"/>
                <a:ea typeface="Calibri"/>
                <a:cs typeface="Calibri"/>
                <a:sym typeface="Calibri"/>
              </a:rPr>
              <a:t>) any payment received by an employee in respect of any period of leave not availed of by him;]</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vi</a:t>
            </a:r>
            <a:r>
              <a:rPr lang="en-US">
                <a:solidFill>
                  <a:schemeClr val="lt1"/>
                </a:solidFill>
                <a:latin typeface="Calibri"/>
                <a:ea typeface="Calibri"/>
                <a:cs typeface="Calibri"/>
                <a:sym typeface="Calibri"/>
              </a:rPr>
              <a:t>) the annual accretion to the balance at the credit of an employee participating in a recognized provident fund, to the extent to which it is chargeable to tax under rule 6 of Part A of the Fourth Schedule;</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vii</a:t>
            </a:r>
            <a:r>
              <a:rPr lang="en-US">
                <a:solidFill>
                  <a:schemeClr val="lt1"/>
                </a:solidFill>
                <a:latin typeface="Calibri"/>
                <a:ea typeface="Calibri"/>
                <a:cs typeface="Calibri"/>
                <a:sym typeface="Calibri"/>
              </a:rPr>
              <a:t>) the aggregate of all sums that are comprised in the transferred balance as referred to in sub-rule (2) of rule 11 of Part A of the Fourth Schedule of an employee participating in a recognized provident fund, to the extent to which it is chargeable to tax under sub-rule (4) thereof; and</a:t>
            </a:r>
            <a:endParaRPr/>
          </a:p>
          <a:p>
            <a:pPr indent="-171450" lvl="0" marL="171450" rtl="0" algn="just">
              <a:lnSpc>
                <a:spcPct val="90000"/>
              </a:lnSpc>
              <a:spcBef>
                <a:spcPts val="750"/>
              </a:spcBef>
              <a:spcAft>
                <a:spcPts val="0"/>
              </a:spcAft>
              <a:buClr>
                <a:schemeClr val="lt1"/>
              </a:buClr>
              <a:buSzPct val="100000"/>
              <a:buNone/>
            </a:pPr>
            <a:r>
              <a:rPr lang="en-US">
                <a:solidFill>
                  <a:schemeClr val="lt1"/>
                </a:solidFill>
                <a:latin typeface="Calibri"/>
                <a:ea typeface="Calibri"/>
                <a:cs typeface="Calibri"/>
                <a:sym typeface="Calibri"/>
              </a:rPr>
              <a:t>[(</a:t>
            </a:r>
            <a:r>
              <a:rPr i="1" lang="en-US">
                <a:solidFill>
                  <a:schemeClr val="lt1"/>
                </a:solidFill>
                <a:latin typeface="Calibri"/>
                <a:ea typeface="Calibri"/>
                <a:cs typeface="Calibri"/>
                <a:sym typeface="Calibri"/>
              </a:rPr>
              <a:t>viii</a:t>
            </a:r>
            <a:r>
              <a:rPr lang="en-US">
                <a:solidFill>
                  <a:schemeClr val="lt1"/>
                </a:solidFill>
                <a:latin typeface="Calibri"/>
                <a:ea typeface="Calibri"/>
                <a:cs typeface="Calibri"/>
                <a:sym typeface="Calibri"/>
              </a:rPr>
              <a:t>) the contribution made by the Central Government [or any other employer] in the previous year, to the account of an employee under a pension scheme referred to in section 80CCD;]</a:t>
            </a:r>
            <a:endParaRPr/>
          </a:p>
          <a:p>
            <a:pPr indent="-171450" lvl="0" marL="171450" rtl="0" algn="just">
              <a:lnSpc>
                <a:spcPct val="90000"/>
              </a:lnSpc>
              <a:spcBef>
                <a:spcPts val="750"/>
              </a:spcBef>
              <a:spcAft>
                <a:spcPts val="0"/>
              </a:spcAft>
              <a:buClr>
                <a:schemeClr val="dk1"/>
              </a:buClr>
              <a:buSzPct val="100000"/>
              <a:buNone/>
            </a:pPr>
            <a:r>
              <a:t/>
            </a:r>
            <a:endParaRPr/>
          </a:p>
          <a:p>
            <a:pPr indent="-171450" lvl="0" marL="171450" rtl="0" algn="l">
              <a:lnSpc>
                <a:spcPct val="90000"/>
              </a:lnSpc>
              <a:spcBef>
                <a:spcPts val="750"/>
              </a:spcBef>
              <a:spcAft>
                <a:spcPts val="0"/>
              </a:spcAft>
              <a:buClr>
                <a:schemeClr val="dk1"/>
              </a:buClr>
              <a:buSzPct val="100000"/>
              <a:buNone/>
            </a:pPr>
            <a:r>
              <a:t/>
            </a:r>
            <a:endParaRPr/>
          </a:p>
        </p:txBody>
      </p:sp>
      <p:sp>
        <p:nvSpPr>
          <p:cNvPr id="672" name="Google Shape;672;p23"/>
          <p:cNvSpPr txBox="1"/>
          <p:nvPr>
            <p:ph idx="2" type="body"/>
          </p:nvPr>
        </p:nvSpPr>
        <p:spPr>
          <a:xfrm>
            <a:off x="106467" y="1506955"/>
            <a:ext cx="2949178" cy="348314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rmAutofit/>
          </a:bodyPr>
          <a:lstStyle/>
          <a:p>
            <a:pPr indent="-257175" lvl="0" marL="257175" rtl="0" algn="l">
              <a:lnSpc>
                <a:spcPct val="90000"/>
              </a:lnSpc>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Inclusive definition of salary</a:t>
            </a:r>
            <a:endParaRPr/>
          </a:p>
          <a:p>
            <a:pPr indent="-257175" lvl="0" marL="257175" rtl="0" algn="l">
              <a:lnSpc>
                <a:spcPct val="90000"/>
              </a:lnSpc>
              <a:spcBef>
                <a:spcPts val="75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Salary includes monitory as well as non-monetary consideration</a:t>
            </a:r>
            <a:endParaRPr/>
          </a:p>
          <a:p>
            <a:pPr indent="-257175" lvl="0" marL="257175" rtl="0" algn="l">
              <a:lnSpc>
                <a:spcPct val="90000"/>
              </a:lnSpc>
              <a:spcBef>
                <a:spcPts val="75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Salary includes retirement benefits as well</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4"/>
          <p:cNvSpPr txBox="1"/>
          <p:nvPr>
            <p:ph type="title"/>
          </p:nvPr>
        </p:nvSpPr>
        <p:spPr>
          <a:xfrm>
            <a:off x="0" y="0"/>
            <a:ext cx="2949178" cy="120015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250"/>
              <a:buFont typeface="Calibri"/>
              <a:buNone/>
            </a:pPr>
            <a:r>
              <a:rPr b="1" lang="en-US" sz="2250">
                <a:solidFill>
                  <a:schemeClr val="lt1"/>
                </a:solidFill>
                <a:latin typeface="Calibri"/>
                <a:ea typeface="Calibri"/>
                <a:cs typeface="Calibri"/>
                <a:sym typeface="Calibri"/>
              </a:rPr>
              <a:t>Perquisite under section 17(2)</a:t>
            </a:r>
            <a:endParaRPr sz="2250"/>
          </a:p>
        </p:txBody>
      </p:sp>
      <p:sp>
        <p:nvSpPr>
          <p:cNvPr id="678" name="Google Shape;678;p24"/>
          <p:cNvSpPr txBox="1"/>
          <p:nvPr>
            <p:ph idx="1" type="body"/>
          </p:nvPr>
        </p:nvSpPr>
        <p:spPr>
          <a:xfrm>
            <a:off x="3410953" y="1"/>
            <a:ext cx="5504447" cy="5026191"/>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lt1"/>
              </a:buClr>
              <a:buSzPts val="1650"/>
              <a:buNone/>
            </a:pPr>
            <a:r>
              <a:rPr lang="en-US" sz="1650">
                <a:solidFill>
                  <a:schemeClr val="lt1"/>
                </a:solidFill>
                <a:latin typeface="Calibri"/>
                <a:ea typeface="Calibri"/>
                <a:cs typeface="Calibri"/>
                <a:sym typeface="Calibri"/>
              </a:rPr>
              <a:t>(i) the value of </a:t>
            </a:r>
            <a:r>
              <a:rPr b="1" lang="en-US" sz="1650">
                <a:solidFill>
                  <a:schemeClr val="lt1"/>
                </a:solidFill>
                <a:latin typeface="Calibri"/>
                <a:ea typeface="Calibri"/>
                <a:cs typeface="Calibri"/>
                <a:sym typeface="Calibri"/>
              </a:rPr>
              <a:t>rent-free accommodation</a:t>
            </a:r>
            <a:r>
              <a:rPr lang="en-US" sz="1650">
                <a:solidFill>
                  <a:schemeClr val="lt1"/>
                </a:solidFill>
                <a:latin typeface="Calibri"/>
                <a:ea typeface="Calibri"/>
                <a:cs typeface="Calibri"/>
                <a:sym typeface="Calibri"/>
              </a:rPr>
              <a:t> provided to the assessee by his employer;</a:t>
            </a:r>
            <a:endParaRPr/>
          </a:p>
          <a:p>
            <a:pPr indent="-171450" lvl="0" marL="171450" rtl="0" algn="l">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(ii) the value of any </a:t>
            </a:r>
            <a:r>
              <a:rPr b="1" lang="en-US" sz="1650">
                <a:solidFill>
                  <a:schemeClr val="lt1"/>
                </a:solidFill>
                <a:latin typeface="Calibri"/>
                <a:ea typeface="Calibri"/>
                <a:cs typeface="Calibri"/>
                <a:sym typeface="Calibri"/>
              </a:rPr>
              <a:t>concession in the matter of rent</a:t>
            </a:r>
            <a:r>
              <a:rPr lang="en-US" sz="1650">
                <a:solidFill>
                  <a:schemeClr val="lt1"/>
                </a:solidFill>
                <a:latin typeface="Calibri"/>
                <a:ea typeface="Calibri"/>
                <a:cs typeface="Calibri"/>
                <a:sym typeface="Calibri"/>
              </a:rPr>
              <a:t> respecting any accommodation provided to the assessee by his employer;</a:t>
            </a:r>
            <a:endParaRPr/>
          </a:p>
          <a:p>
            <a:pPr indent="-171450" lvl="0" marL="171450" rtl="0" algn="l">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(iii) the </a:t>
            </a:r>
            <a:r>
              <a:rPr b="1" lang="en-US" sz="1650">
                <a:solidFill>
                  <a:schemeClr val="lt1"/>
                </a:solidFill>
                <a:latin typeface="Calibri"/>
                <a:ea typeface="Calibri"/>
                <a:cs typeface="Calibri"/>
                <a:sym typeface="Calibri"/>
              </a:rPr>
              <a:t>value of any benefit or amenity granted or provided free of cost or at concessional rate</a:t>
            </a:r>
            <a:r>
              <a:rPr lang="en-US" sz="1650">
                <a:solidFill>
                  <a:schemeClr val="lt1"/>
                </a:solidFill>
                <a:latin typeface="Calibri"/>
                <a:ea typeface="Calibri"/>
                <a:cs typeface="Calibri"/>
                <a:sym typeface="Calibri"/>
              </a:rPr>
              <a:t> in any of the following cases</a:t>
            </a:r>
            <a:endParaRPr/>
          </a:p>
          <a:p>
            <a:pPr indent="-541735" lvl="0" marL="541735" rtl="0" algn="l">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      (</a:t>
            </a:r>
            <a:r>
              <a:rPr i="1" lang="en-US" sz="1650">
                <a:solidFill>
                  <a:schemeClr val="lt1"/>
                </a:solidFill>
                <a:latin typeface="Calibri"/>
                <a:ea typeface="Calibri"/>
                <a:cs typeface="Calibri"/>
                <a:sym typeface="Calibri"/>
              </a:rPr>
              <a:t>a</a:t>
            </a:r>
            <a:r>
              <a:rPr lang="en-US" sz="1650">
                <a:solidFill>
                  <a:schemeClr val="lt1"/>
                </a:solidFill>
                <a:latin typeface="Calibri"/>
                <a:ea typeface="Calibri"/>
                <a:cs typeface="Calibri"/>
                <a:sym typeface="Calibri"/>
              </a:rPr>
              <a:t>) by a </a:t>
            </a:r>
            <a:r>
              <a:rPr b="1" lang="en-US" sz="1650">
                <a:solidFill>
                  <a:schemeClr val="lt1"/>
                </a:solidFill>
                <a:latin typeface="Calibri"/>
                <a:ea typeface="Calibri"/>
                <a:cs typeface="Calibri"/>
                <a:sym typeface="Calibri"/>
              </a:rPr>
              <a:t>company </a:t>
            </a:r>
            <a:r>
              <a:rPr lang="en-US" sz="1650">
                <a:solidFill>
                  <a:schemeClr val="lt1"/>
                </a:solidFill>
                <a:latin typeface="Calibri"/>
                <a:ea typeface="Calibri"/>
                <a:cs typeface="Calibri"/>
                <a:sym typeface="Calibri"/>
              </a:rPr>
              <a:t>to an employee who is a </a:t>
            </a:r>
            <a:r>
              <a:rPr b="1" lang="en-US" sz="1650">
                <a:solidFill>
                  <a:schemeClr val="lt1"/>
                </a:solidFill>
                <a:latin typeface="Calibri"/>
                <a:ea typeface="Calibri"/>
                <a:cs typeface="Calibri"/>
                <a:sym typeface="Calibri"/>
              </a:rPr>
              <a:t>director</a:t>
            </a:r>
            <a:r>
              <a:rPr lang="en-US" sz="1650">
                <a:solidFill>
                  <a:schemeClr val="lt1"/>
                </a:solidFill>
                <a:latin typeface="Calibri"/>
                <a:ea typeface="Calibri"/>
                <a:cs typeface="Calibri"/>
                <a:sym typeface="Calibri"/>
              </a:rPr>
              <a:t> thereof;</a:t>
            </a:r>
            <a:endParaRPr/>
          </a:p>
          <a:p>
            <a:pPr indent="-541735" lvl="0" marL="541735" rtl="0" algn="l">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      (</a:t>
            </a:r>
            <a:r>
              <a:rPr i="1" lang="en-US" sz="1650">
                <a:solidFill>
                  <a:schemeClr val="lt1"/>
                </a:solidFill>
                <a:latin typeface="Calibri"/>
                <a:ea typeface="Calibri"/>
                <a:cs typeface="Calibri"/>
                <a:sym typeface="Calibri"/>
              </a:rPr>
              <a:t>b</a:t>
            </a:r>
            <a:r>
              <a:rPr lang="en-US" sz="1650">
                <a:solidFill>
                  <a:schemeClr val="lt1"/>
                </a:solidFill>
                <a:latin typeface="Calibri"/>
                <a:ea typeface="Calibri"/>
                <a:cs typeface="Calibri"/>
                <a:sym typeface="Calibri"/>
              </a:rPr>
              <a:t>)by a company to an </a:t>
            </a:r>
            <a:r>
              <a:rPr b="1" lang="en-US" sz="1650">
                <a:solidFill>
                  <a:schemeClr val="lt1"/>
                </a:solidFill>
                <a:latin typeface="Calibri"/>
                <a:ea typeface="Calibri"/>
                <a:cs typeface="Calibri"/>
                <a:sym typeface="Calibri"/>
              </a:rPr>
              <a:t>employee being a person who has a substantial     interest</a:t>
            </a:r>
            <a:r>
              <a:rPr lang="en-US" sz="1650">
                <a:solidFill>
                  <a:schemeClr val="lt1"/>
                </a:solidFill>
                <a:latin typeface="Calibri"/>
                <a:ea typeface="Calibri"/>
                <a:cs typeface="Calibri"/>
                <a:sym typeface="Calibri"/>
              </a:rPr>
              <a:t> in         the company;</a:t>
            </a:r>
            <a:endParaRPr/>
          </a:p>
          <a:p>
            <a:pPr indent="-541735" lvl="0" marL="541735" rtl="0" algn="l">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      (</a:t>
            </a:r>
            <a:r>
              <a:rPr i="1" lang="en-US" sz="1650">
                <a:solidFill>
                  <a:schemeClr val="lt1"/>
                </a:solidFill>
                <a:latin typeface="Calibri"/>
                <a:ea typeface="Calibri"/>
                <a:cs typeface="Calibri"/>
                <a:sym typeface="Calibri"/>
              </a:rPr>
              <a:t>c</a:t>
            </a:r>
            <a:r>
              <a:rPr lang="en-US" sz="1650">
                <a:solidFill>
                  <a:schemeClr val="lt1"/>
                </a:solidFill>
                <a:latin typeface="Calibri"/>
                <a:ea typeface="Calibri"/>
                <a:cs typeface="Calibri"/>
                <a:sym typeface="Calibri"/>
              </a:rPr>
              <a:t>) by any employer (including a company) to an employee to whom the provisions of paragraphs (</a:t>
            </a:r>
            <a:r>
              <a:rPr i="1" lang="en-US" sz="1650">
                <a:solidFill>
                  <a:schemeClr val="lt1"/>
                </a:solidFill>
                <a:latin typeface="Calibri"/>
                <a:ea typeface="Calibri"/>
                <a:cs typeface="Calibri"/>
                <a:sym typeface="Calibri"/>
              </a:rPr>
              <a:t>a</a:t>
            </a:r>
            <a:r>
              <a:rPr lang="en-US" sz="1650">
                <a:solidFill>
                  <a:schemeClr val="lt1"/>
                </a:solidFill>
                <a:latin typeface="Calibri"/>
                <a:ea typeface="Calibri"/>
                <a:cs typeface="Calibri"/>
                <a:sym typeface="Calibri"/>
              </a:rPr>
              <a:t>) and (</a:t>
            </a:r>
            <a:r>
              <a:rPr i="1" lang="en-US" sz="1650">
                <a:solidFill>
                  <a:schemeClr val="lt1"/>
                </a:solidFill>
                <a:latin typeface="Calibri"/>
                <a:ea typeface="Calibri"/>
                <a:cs typeface="Calibri"/>
                <a:sym typeface="Calibri"/>
              </a:rPr>
              <a:t>b</a:t>
            </a:r>
            <a:r>
              <a:rPr lang="en-US" sz="1650">
                <a:solidFill>
                  <a:schemeClr val="lt1"/>
                </a:solidFill>
                <a:latin typeface="Calibri"/>
                <a:ea typeface="Calibri"/>
                <a:cs typeface="Calibri"/>
                <a:sym typeface="Calibri"/>
              </a:rPr>
              <a:t>) of this sub-clause do not apply and whose income [under the head “Salaries” (whether due from, or paid or allowed by, one or more employers), exclusive of the value of all benefits or amenities not provided for by way of monetary payment, </a:t>
            </a:r>
            <a:r>
              <a:rPr b="1" lang="en-US" sz="1650">
                <a:solidFill>
                  <a:schemeClr val="lt1"/>
                </a:solidFill>
                <a:latin typeface="Calibri"/>
                <a:ea typeface="Calibri"/>
                <a:cs typeface="Calibri"/>
                <a:sym typeface="Calibri"/>
              </a:rPr>
              <a:t>exceeds Rs 50000/-</a:t>
            </a:r>
            <a:endParaRPr sz="1650"/>
          </a:p>
          <a:p>
            <a:pPr indent="-171450" lvl="0" marL="171450" rtl="0" algn="l">
              <a:lnSpc>
                <a:spcPct val="90000"/>
              </a:lnSpc>
              <a:spcBef>
                <a:spcPts val="750"/>
              </a:spcBef>
              <a:spcAft>
                <a:spcPts val="0"/>
              </a:spcAft>
              <a:buClr>
                <a:schemeClr val="dk1"/>
              </a:buClr>
              <a:buSzPts val="2400"/>
              <a:buNone/>
            </a:pPr>
            <a:r>
              <a:t/>
            </a:r>
            <a:endParaRPr/>
          </a:p>
        </p:txBody>
      </p:sp>
      <p:sp>
        <p:nvSpPr>
          <p:cNvPr id="679" name="Google Shape;679;p24"/>
          <p:cNvSpPr txBox="1"/>
          <p:nvPr>
            <p:ph idx="2" type="body"/>
          </p:nvPr>
        </p:nvSpPr>
        <p:spPr>
          <a:xfrm>
            <a:off x="106467" y="1552073"/>
            <a:ext cx="2949178" cy="2858691"/>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1800"/>
              <a:buNone/>
            </a:pPr>
            <a:r>
              <a:rPr lang="en-US" sz="1800">
                <a:solidFill>
                  <a:schemeClr val="lt1"/>
                </a:solidFill>
                <a:latin typeface="Calibri"/>
                <a:ea typeface="Calibri"/>
                <a:cs typeface="Calibri"/>
                <a:sym typeface="Calibri"/>
              </a:rPr>
              <a:t>Perquisite consist of any benefit or amenity are granted or provided free of cost or at concessional rate like rent-free accommodation etc or Obligation of employee paid by employer</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25"/>
          <p:cNvSpPr txBox="1"/>
          <p:nvPr>
            <p:ph idx="1" type="body"/>
          </p:nvPr>
        </p:nvSpPr>
        <p:spPr>
          <a:xfrm>
            <a:off x="628650" y="137161"/>
            <a:ext cx="7886700" cy="4495562"/>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chemeClr val="lt1"/>
              </a:buClr>
              <a:buSzPts val="2100"/>
              <a:buNone/>
            </a:pPr>
            <a:r>
              <a:rPr lang="en-US">
                <a:solidFill>
                  <a:schemeClr val="lt1"/>
                </a:solidFill>
                <a:latin typeface="Calibri"/>
                <a:ea typeface="Calibri"/>
                <a:cs typeface="Calibri"/>
                <a:sym typeface="Calibri"/>
              </a:rPr>
              <a:t>(</a:t>
            </a:r>
            <a:r>
              <a:rPr lang="en-US" sz="1650">
                <a:solidFill>
                  <a:schemeClr val="lt1"/>
                </a:solidFill>
                <a:latin typeface="Calibri"/>
                <a:ea typeface="Calibri"/>
                <a:cs typeface="Calibri"/>
                <a:sym typeface="Calibri"/>
              </a:rPr>
              <a:t>iv)any sum </a:t>
            </a:r>
            <a:r>
              <a:rPr b="1" lang="en-US" sz="1650">
                <a:solidFill>
                  <a:schemeClr val="lt1"/>
                </a:solidFill>
                <a:latin typeface="Calibri"/>
                <a:ea typeface="Calibri"/>
                <a:cs typeface="Calibri"/>
                <a:sym typeface="Calibri"/>
              </a:rPr>
              <a:t>paid by the employer in respect of any obligation</a:t>
            </a:r>
            <a:r>
              <a:rPr lang="en-US" sz="1650">
                <a:solidFill>
                  <a:schemeClr val="lt1"/>
                </a:solidFill>
                <a:latin typeface="Calibri"/>
                <a:ea typeface="Calibri"/>
                <a:cs typeface="Calibri"/>
                <a:sym typeface="Calibri"/>
              </a:rPr>
              <a:t> which, but for such payment, would have been payable by the assessee;</a:t>
            </a:r>
            <a:endParaRPr/>
          </a:p>
          <a:p>
            <a:pPr indent="-171450" lvl="0" marL="171450" rtl="0" algn="just">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(v) any sum payable by the employer, whether directly or through a fund, other than a recognized provident fund or an approved superannuation fund [or a Deposit-linked Insurance Fund established under section 3G of the Coal Mines Provident Fund and Miscellaneous Provisions Act, 1948 (46 of 1948), or, as the case may be, section 6C of the Employees’ Provident Funds and Miscellaneous Provisions Act, 1952 (19 of 1952)], to </a:t>
            </a:r>
            <a:r>
              <a:rPr b="1" lang="en-US" sz="1650">
                <a:solidFill>
                  <a:schemeClr val="lt1"/>
                </a:solidFill>
                <a:latin typeface="Calibri"/>
                <a:ea typeface="Calibri"/>
                <a:cs typeface="Calibri"/>
                <a:sym typeface="Calibri"/>
              </a:rPr>
              <a:t>effect an assurance on the life of the assessee</a:t>
            </a:r>
            <a:r>
              <a:rPr lang="en-US" sz="1650">
                <a:solidFill>
                  <a:schemeClr val="lt1"/>
                </a:solidFill>
                <a:latin typeface="Calibri"/>
                <a:ea typeface="Calibri"/>
                <a:cs typeface="Calibri"/>
                <a:sym typeface="Calibri"/>
              </a:rPr>
              <a:t> or to effect a contract for an annuity; </a:t>
            </a:r>
            <a:endParaRPr/>
          </a:p>
          <a:p>
            <a:pPr indent="-171450" lvl="0" marL="171450" rtl="0" algn="just">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[(vi)the value of any specified security or </a:t>
            </a:r>
            <a:r>
              <a:rPr b="1" lang="en-US" sz="1650">
                <a:solidFill>
                  <a:schemeClr val="lt1"/>
                </a:solidFill>
                <a:latin typeface="Calibri"/>
                <a:ea typeface="Calibri"/>
                <a:cs typeface="Calibri"/>
                <a:sym typeface="Calibri"/>
              </a:rPr>
              <a:t>sweat equity shares allotted or transferred</a:t>
            </a:r>
            <a:r>
              <a:rPr lang="en-US" sz="1650">
                <a:solidFill>
                  <a:schemeClr val="lt1"/>
                </a:solidFill>
                <a:latin typeface="Calibri"/>
                <a:ea typeface="Calibri"/>
                <a:cs typeface="Calibri"/>
                <a:sym typeface="Calibri"/>
              </a:rPr>
              <a:t>, directly or indirectly, by the employer, or former employer, free of cost or at concessional rate to the assessee.</a:t>
            </a:r>
            <a:endParaRPr/>
          </a:p>
          <a:p>
            <a:pPr indent="-171450" lvl="0" marL="17145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a:t>
            </a:r>
            <a:r>
              <a:rPr lang="en-US" sz="1650">
                <a:solidFill>
                  <a:schemeClr val="lt1"/>
                </a:solidFill>
                <a:latin typeface="Calibri"/>
                <a:ea typeface="Calibri"/>
                <a:cs typeface="Calibri"/>
                <a:sym typeface="Calibri"/>
              </a:rPr>
              <a:t>vii) the amount of any contribution to an approved superannuation fund by the employer in respect of the assessee, to the extent it exceeds `1 lac (w.e.f. 01st April 2017 increased to Rs. 1,50,000); and</a:t>
            </a:r>
            <a:endParaRPr/>
          </a:p>
          <a:p>
            <a:pPr indent="-171450" lvl="0" marL="171450" rtl="0" algn="just">
              <a:lnSpc>
                <a:spcPct val="90000"/>
              </a:lnSpc>
              <a:spcBef>
                <a:spcPts val="750"/>
              </a:spcBef>
              <a:spcAft>
                <a:spcPts val="0"/>
              </a:spcAft>
              <a:buClr>
                <a:schemeClr val="lt1"/>
              </a:buClr>
              <a:buSzPts val="1650"/>
              <a:buNone/>
            </a:pPr>
            <a:r>
              <a:rPr lang="en-US" sz="1650">
                <a:solidFill>
                  <a:schemeClr val="lt1"/>
                </a:solidFill>
                <a:latin typeface="Calibri"/>
                <a:ea typeface="Calibri"/>
                <a:cs typeface="Calibri"/>
                <a:sym typeface="Calibri"/>
              </a:rPr>
              <a:t>(viii)the value of any other fringe benefit or amenity as may be prescribed:</a:t>
            </a:r>
            <a:endParaRPr/>
          </a:p>
          <a:p>
            <a:pPr indent="-171450" lvl="0" marL="171450" rtl="0" algn="just">
              <a:lnSpc>
                <a:spcPct val="90000"/>
              </a:lnSpc>
              <a:spcBef>
                <a:spcPts val="750"/>
              </a:spcBef>
              <a:spcAft>
                <a:spcPts val="0"/>
              </a:spcAft>
              <a:buClr>
                <a:schemeClr val="lt1"/>
              </a:buClr>
              <a:buSzPts val="1650"/>
              <a:buNone/>
            </a:pPr>
            <a:r>
              <a:rPr b="1" lang="en-US" sz="1650">
                <a:solidFill>
                  <a:schemeClr val="lt1"/>
                </a:solidFill>
                <a:latin typeface="Calibri"/>
                <a:ea typeface="Calibri"/>
                <a:cs typeface="Calibri"/>
                <a:sym typeface="Calibri"/>
              </a:rPr>
              <a:t>Note refer rule 3 of the Income Tax Rule is the prescribed rule for valuation of perquisite </a:t>
            </a:r>
            <a:endParaRPr/>
          </a:p>
          <a:p>
            <a:pPr indent="-171450" lvl="0" marL="171450" rtl="0" algn="just">
              <a:lnSpc>
                <a:spcPct val="90000"/>
              </a:lnSpc>
              <a:spcBef>
                <a:spcPts val="750"/>
              </a:spcBef>
              <a:spcAft>
                <a:spcPts val="0"/>
              </a:spcAft>
              <a:buClr>
                <a:schemeClr val="dk1"/>
              </a:buClr>
              <a:buSzPts val="1650"/>
              <a:buNone/>
            </a:pPr>
            <a:r>
              <a:t/>
            </a:r>
            <a:endParaRPr sz="1650"/>
          </a:p>
          <a:p>
            <a:pPr indent="-171450" lvl="0" marL="171450" rtl="0" algn="l">
              <a:lnSpc>
                <a:spcPct val="90000"/>
              </a:lnSpc>
              <a:spcBef>
                <a:spcPts val="750"/>
              </a:spcBef>
              <a:spcAft>
                <a:spcPts val="0"/>
              </a:spcAft>
              <a:buClr>
                <a:schemeClr val="dk1"/>
              </a:buClr>
              <a:buSzPts val="1650"/>
              <a:buNone/>
            </a:pPr>
            <a:r>
              <a:t/>
            </a:r>
            <a:endParaRPr sz="165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26"/>
          <p:cNvSpPr txBox="1"/>
          <p:nvPr>
            <p:ph type="title"/>
          </p:nvPr>
        </p:nvSpPr>
        <p:spPr>
          <a:xfrm>
            <a:off x="629841" y="342900"/>
            <a:ext cx="2949178" cy="120015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Font typeface="Calibri"/>
              <a:buNone/>
            </a:pPr>
            <a:r>
              <a:rPr b="1" i="1" lang="en-US">
                <a:solidFill>
                  <a:schemeClr val="lt1"/>
                </a:solidFill>
                <a:latin typeface="Calibri"/>
                <a:ea typeface="Calibri"/>
                <a:cs typeface="Calibri"/>
                <a:sym typeface="Calibri"/>
              </a:rPr>
              <a:t>For valuation of the perquisite</a:t>
            </a:r>
            <a:endParaRPr/>
          </a:p>
        </p:txBody>
      </p:sp>
      <p:sp>
        <p:nvSpPr>
          <p:cNvPr id="690" name="Google Shape;690;p2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lnSpcReduction="10000"/>
          </a:bodyPr>
          <a:lstStyle/>
          <a:p>
            <a:pPr indent="-171450" lvl="0" marL="171450" rtl="0" algn="just">
              <a:lnSpc>
                <a:spcPct val="90000"/>
              </a:lnSpc>
              <a:spcBef>
                <a:spcPts val="0"/>
              </a:spcBef>
              <a:spcAft>
                <a:spcPts val="0"/>
              </a:spcAft>
              <a:buClr>
                <a:schemeClr val="dk1"/>
              </a:buClr>
              <a:buSzPts val="1650"/>
              <a:buNone/>
            </a:pPr>
            <a:r>
              <a:rPr b="1" i="1" lang="en-US" sz="1650"/>
              <a:t>A. For all employees are divided into two categories:</a:t>
            </a:r>
            <a:endParaRPr/>
          </a:p>
          <a:p>
            <a:pPr indent="-171450" lvl="0" marL="171450" rtl="0" algn="just">
              <a:lnSpc>
                <a:spcPct val="90000"/>
              </a:lnSpc>
              <a:spcBef>
                <a:spcPts val="750"/>
              </a:spcBef>
              <a:spcAft>
                <a:spcPts val="0"/>
              </a:spcAft>
              <a:buClr>
                <a:schemeClr val="dk1"/>
              </a:buClr>
              <a:buSzPts val="1650"/>
              <a:buNone/>
            </a:pPr>
            <a:r>
              <a:rPr lang="en-US" sz="1650"/>
              <a:t>(i)For employees of the Central and State governments the value of perquisite shall be equal to the </a:t>
            </a:r>
            <a:r>
              <a:rPr b="1" lang="en-US" sz="1650"/>
              <a:t>licence fee </a:t>
            </a:r>
            <a:r>
              <a:rPr lang="en-US" sz="1650"/>
              <a:t>charged for such accommodation as reduced by the rent actually paid by the employee.</a:t>
            </a:r>
            <a:endParaRPr/>
          </a:p>
          <a:p>
            <a:pPr indent="-171450" lvl="0" marL="171450" rtl="0" algn="just">
              <a:lnSpc>
                <a:spcPct val="90000"/>
              </a:lnSpc>
              <a:spcBef>
                <a:spcPts val="750"/>
              </a:spcBef>
              <a:spcAft>
                <a:spcPts val="0"/>
              </a:spcAft>
              <a:buClr>
                <a:schemeClr val="dk1"/>
              </a:buClr>
              <a:buSzPts val="1650"/>
              <a:buNone/>
            </a:pPr>
            <a:r>
              <a:rPr b="1" lang="en-US" sz="1650"/>
              <a:t>	Example: </a:t>
            </a:r>
            <a:r>
              <a:rPr lang="en-US" sz="1650"/>
              <a:t>Suppose license fee is Rs. 25,000 p.m. and rent actually paid by employee is Rs. 10,000 per month then value of perquisite shall be 15,000 (25,000-10,000) p.m.</a:t>
            </a:r>
            <a:endParaRPr/>
          </a:p>
          <a:p>
            <a:pPr indent="-171450" lvl="0" marL="171450" rtl="0" algn="just">
              <a:lnSpc>
                <a:spcPct val="90000"/>
              </a:lnSpc>
              <a:spcBef>
                <a:spcPts val="750"/>
              </a:spcBef>
              <a:spcAft>
                <a:spcPts val="0"/>
              </a:spcAft>
              <a:buClr>
                <a:schemeClr val="dk1"/>
              </a:buClr>
              <a:buSzPts val="1650"/>
              <a:buNone/>
            </a:pPr>
            <a:r>
              <a:rPr b="1" lang="en-US" sz="1650"/>
              <a:t>	Note: </a:t>
            </a:r>
            <a:r>
              <a:rPr lang="en-US" sz="1650"/>
              <a:t>Employees of autonomous, semi-autonomous institutions, PSUs/PSEs &amp; subsidiaries, Universities, etc. are not covered under this method valuation.</a:t>
            </a:r>
            <a:endParaRPr/>
          </a:p>
          <a:p>
            <a:pPr indent="-171450" lvl="0" marL="171450" rtl="0" algn="just">
              <a:lnSpc>
                <a:spcPct val="90000"/>
              </a:lnSpc>
              <a:spcBef>
                <a:spcPts val="750"/>
              </a:spcBef>
              <a:spcAft>
                <a:spcPts val="0"/>
              </a:spcAft>
              <a:buClr>
                <a:schemeClr val="dk1"/>
              </a:buClr>
              <a:buSzPts val="1650"/>
              <a:buNone/>
            </a:pPr>
            <a:r>
              <a:t/>
            </a:r>
            <a:endParaRPr sz="1650"/>
          </a:p>
        </p:txBody>
      </p:sp>
      <p:sp>
        <p:nvSpPr>
          <p:cNvPr id="691" name="Google Shape;691;p2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b="1" i="1" lang="en-US" sz="1800"/>
              <a:t>valuation of the perquisite of rent free unfurnished accommodation,</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27"/>
          <p:cNvSpPr txBox="1"/>
          <p:nvPr>
            <p:ph type="title"/>
          </p:nvPr>
        </p:nvSpPr>
        <p:spPr>
          <a:xfrm>
            <a:off x="629841" y="342900"/>
            <a:ext cx="2949178" cy="1200150"/>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i="1" lang="en-US">
                <a:solidFill>
                  <a:schemeClr val="lt1"/>
                </a:solidFill>
                <a:latin typeface="Calibri"/>
                <a:ea typeface="Calibri"/>
                <a:cs typeface="Calibri"/>
                <a:sym typeface="Calibri"/>
              </a:rPr>
              <a:t>Valuation of the perquisite of furnished accommodation</a:t>
            </a:r>
            <a:endParaRPr/>
          </a:p>
        </p:txBody>
      </p:sp>
      <p:sp>
        <p:nvSpPr>
          <p:cNvPr id="697" name="Google Shape;697;p27"/>
          <p:cNvSpPr txBox="1"/>
          <p:nvPr>
            <p:ph idx="1" type="body"/>
          </p:nvPr>
        </p:nvSpPr>
        <p:spPr>
          <a:xfrm>
            <a:off x="3887391" y="360948"/>
            <a:ext cx="5127269" cy="4484771"/>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chemeClr val="dk1"/>
              </a:buClr>
              <a:buSzPts val="1875"/>
              <a:buNone/>
            </a:pPr>
            <a:r>
              <a:rPr b="1" i="1" lang="en-US" sz="1875">
                <a:solidFill>
                  <a:schemeClr val="dk1"/>
                </a:solidFill>
                <a:latin typeface="Calibri"/>
                <a:ea typeface="Calibri"/>
                <a:cs typeface="Calibri"/>
                <a:sym typeface="Calibri"/>
              </a:rPr>
              <a:t>Value of perquisite as determined by the</a:t>
            </a:r>
            <a:endParaRPr/>
          </a:p>
          <a:p>
            <a:pPr indent="-171450" lvl="0" marL="171450" rtl="0" algn="just">
              <a:lnSpc>
                <a:spcPct val="90000"/>
              </a:lnSpc>
              <a:spcBef>
                <a:spcPts val="750"/>
              </a:spcBef>
              <a:spcAft>
                <a:spcPts val="0"/>
              </a:spcAft>
              <a:buClr>
                <a:schemeClr val="dk1"/>
              </a:buClr>
              <a:buSzPts val="1875"/>
              <a:buNone/>
            </a:pPr>
            <a:r>
              <a:rPr b="1" i="1" lang="en-US" sz="1875">
                <a:solidFill>
                  <a:schemeClr val="dk1"/>
                </a:solidFill>
                <a:latin typeface="Calibri"/>
                <a:ea typeface="Calibri"/>
                <a:cs typeface="Calibri"/>
                <a:sym typeface="Calibri"/>
              </a:rPr>
              <a:t>above method (in A) shall be increased by-</a:t>
            </a:r>
            <a:endParaRPr/>
          </a:p>
          <a:p>
            <a:pPr indent="-171450" lvl="0" marL="171450" rtl="0" algn="just">
              <a:lnSpc>
                <a:spcPct val="90000"/>
              </a:lnSpc>
              <a:spcBef>
                <a:spcPts val="750"/>
              </a:spcBef>
              <a:spcAft>
                <a:spcPts val="0"/>
              </a:spcAft>
              <a:buClr>
                <a:schemeClr val="dk1"/>
              </a:buClr>
              <a:buSzPts val="1875"/>
              <a:buNone/>
            </a:pPr>
            <a:r>
              <a:rPr lang="en-US" sz="1875">
                <a:solidFill>
                  <a:schemeClr val="dk1"/>
                </a:solidFill>
                <a:latin typeface="Calibri"/>
                <a:ea typeface="Calibri"/>
                <a:cs typeface="Calibri"/>
                <a:sym typeface="Calibri"/>
              </a:rPr>
              <a:t>(i)10% of the </a:t>
            </a:r>
            <a:r>
              <a:rPr b="1" lang="en-US" sz="1875">
                <a:solidFill>
                  <a:schemeClr val="dk1"/>
                </a:solidFill>
                <a:latin typeface="Calibri"/>
                <a:ea typeface="Calibri"/>
                <a:cs typeface="Calibri"/>
                <a:sym typeface="Calibri"/>
              </a:rPr>
              <a:t>cost</a:t>
            </a:r>
            <a:r>
              <a:rPr lang="en-US" sz="1875">
                <a:solidFill>
                  <a:schemeClr val="dk1"/>
                </a:solidFill>
                <a:latin typeface="Calibri"/>
                <a:ea typeface="Calibri"/>
                <a:cs typeface="Calibri"/>
                <a:sym typeface="Calibri"/>
              </a:rPr>
              <a:t> of furniture, appliances and equipments, or</a:t>
            </a:r>
            <a:endParaRPr/>
          </a:p>
          <a:p>
            <a:pPr indent="-171450" lvl="0" marL="171450" rtl="0" algn="just">
              <a:lnSpc>
                <a:spcPct val="90000"/>
              </a:lnSpc>
              <a:spcBef>
                <a:spcPts val="750"/>
              </a:spcBef>
              <a:spcAft>
                <a:spcPts val="0"/>
              </a:spcAft>
              <a:buClr>
                <a:schemeClr val="dk1"/>
              </a:buClr>
              <a:buSzPts val="1875"/>
              <a:buNone/>
            </a:pPr>
            <a:r>
              <a:rPr lang="en-US" sz="1875">
                <a:solidFill>
                  <a:schemeClr val="dk1"/>
                </a:solidFill>
                <a:latin typeface="Calibri"/>
                <a:ea typeface="Calibri"/>
                <a:cs typeface="Calibri"/>
                <a:sym typeface="Calibri"/>
              </a:rPr>
              <a:t>(ii)where the furniture, appliances and equipments have been taken on hire, by the amount of actual </a:t>
            </a:r>
            <a:r>
              <a:rPr b="1" lang="en-US" sz="1875">
                <a:solidFill>
                  <a:schemeClr val="dk1"/>
                </a:solidFill>
                <a:latin typeface="Calibri"/>
                <a:ea typeface="Calibri"/>
                <a:cs typeface="Calibri"/>
                <a:sym typeface="Calibri"/>
              </a:rPr>
              <a:t>hire charges </a:t>
            </a:r>
            <a:r>
              <a:rPr lang="en-US" sz="1875">
                <a:solidFill>
                  <a:schemeClr val="dk1"/>
                </a:solidFill>
                <a:latin typeface="Calibri"/>
                <a:ea typeface="Calibri"/>
                <a:cs typeface="Calibri"/>
                <a:sym typeface="Calibri"/>
              </a:rPr>
              <a:t>payable.</a:t>
            </a:r>
            <a:endParaRPr/>
          </a:p>
          <a:p>
            <a:pPr indent="-171450" lvl="0" marL="171450" rtl="0" algn="just">
              <a:lnSpc>
                <a:spcPct val="90000"/>
              </a:lnSpc>
              <a:spcBef>
                <a:spcPts val="750"/>
              </a:spcBef>
              <a:spcAft>
                <a:spcPts val="0"/>
              </a:spcAft>
              <a:buClr>
                <a:schemeClr val="dk1"/>
              </a:buClr>
              <a:buSzPts val="1875"/>
              <a:buNone/>
            </a:pPr>
            <a:r>
              <a:rPr lang="en-US" sz="1875">
                <a:solidFill>
                  <a:schemeClr val="dk1"/>
                </a:solidFill>
                <a:latin typeface="Calibri"/>
                <a:ea typeface="Calibri"/>
                <a:cs typeface="Calibri"/>
                <a:sym typeface="Calibri"/>
              </a:rPr>
              <a:t>   and the value so arrived shall be reduced by any charges paid by the employee himself.</a:t>
            </a:r>
            <a:endParaRPr/>
          </a:p>
          <a:p>
            <a:pPr indent="-171450" lvl="0" marL="171450" rtl="0" algn="just">
              <a:lnSpc>
                <a:spcPct val="90000"/>
              </a:lnSpc>
              <a:spcBef>
                <a:spcPts val="750"/>
              </a:spcBef>
              <a:spcAft>
                <a:spcPts val="0"/>
              </a:spcAft>
              <a:buClr>
                <a:schemeClr val="dk1"/>
              </a:buClr>
              <a:buSzPts val="1875"/>
              <a:buNone/>
            </a:pPr>
            <a:r>
              <a:t/>
            </a:r>
            <a:endParaRPr sz="1875"/>
          </a:p>
          <a:p>
            <a:pPr indent="-171450" lvl="0" marL="171450" rtl="0" algn="just">
              <a:lnSpc>
                <a:spcPct val="90000"/>
              </a:lnSpc>
              <a:spcBef>
                <a:spcPts val="750"/>
              </a:spcBef>
              <a:spcAft>
                <a:spcPts val="0"/>
              </a:spcAft>
              <a:buClr>
                <a:schemeClr val="dk1"/>
              </a:buClr>
              <a:buSzPts val="1800"/>
              <a:buNone/>
            </a:pPr>
            <a:r>
              <a:rPr b="1" lang="en-US" sz="1800">
                <a:solidFill>
                  <a:schemeClr val="dk1"/>
                </a:solidFill>
                <a:latin typeface="Calibri"/>
                <a:ea typeface="Calibri"/>
                <a:cs typeface="Calibri"/>
                <a:sym typeface="Calibri"/>
              </a:rPr>
              <a:t>    </a:t>
            </a:r>
            <a:endParaRPr/>
          </a:p>
        </p:txBody>
      </p:sp>
      <p:sp>
        <p:nvSpPr>
          <p:cNvPr id="698" name="Google Shape;698;p27"/>
          <p:cNvSpPr txBox="1"/>
          <p:nvPr>
            <p:ph idx="2" type="body"/>
          </p:nvPr>
        </p:nvSpPr>
        <p:spPr>
          <a:xfrm>
            <a:off x="629841" y="1840832"/>
            <a:ext cx="2949178" cy="3004887"/>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sz="1800">
                <a:solidFill>
                  <a:schemeClr val="dk1"/>
                </a:solidFill>
                <a:latin typeface="Calibri"/>
                <a:ea typeface="Calibri"/>
                <a:cs typeface="Calibri"/>
                <a:sym typeface="Calibri"/>
              </a:rPr>
              <a:t>Valuation of unfurnished accommodation (+) 10% of cost of furniture/hire charges less amount recovered from employee</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28"/>
          <p:cNvSpPr txBox="1"/>
          <p:nvPr>
            <p:ph type="title"/>
          </p:nvPr>
        </p:nvSpPr>
        <p:spPr>
          <a:xfrm>
            <a:off x="0" y="0"/>
            <a:ext cx="2949178" cy="1200150"/>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250"/>
              <a:buFont typeface="Calibri"/>
              <a:buNone/>
            </a:pPr>
            <a:r>
              <a:rPr lang="en-US" sz="2250">
                <a:solidFill>
                  <a:schemeClr val="lt1"/>
                </a:solidFill>
                <a:latin typeface="Calibri"/>
                <a:ea typeface="Calibri"/>
                <a:cs typeface="Calibri"/>
                <a:sym typeface="Calibri"/>
              </a:rPr>
              <a:t>Profits in lieu of salary</a:t>
            </a:r>
            <a:endParaRPr sz="2250"/>
          </a:p>
        </p:txBody>
      </p:sp>
      <p:sp>
        <p:nvSpPr>
          <p:cNvPr id="704" name="Google Shape;704;p28"/>
          <p:cNvSpPr txBox="1"/>
          <p:nvPr>
            <p:ph idx="1" type="body"/>
          </p:nvPr>
        </p:nvSpPr>
        <p:spPr>
          <a:xfrm>
            <a:off x="3149266" y="81214"/>
            <a:ext cx="5856371" cy="4908884"/>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171450" lvl="0" marL="171450" rtl="0" algn="just">
              <a:lnSpc>
                <a:spcPct val="90000"/>
              </a:lnSpc>
              <a:spcBef>
                <a:spcPts val="0"/>
              </a:spcBef>
              <a:spcAft>
                <a:spcPts val="0"/>
              </a:spcAft>
              <a:buClr>
                <a:schemeClr val="lt1"/>
              </a:buClr>
              <a:buSzPts val="1800"/>
              <a:buNone/>
            </a:pPr>
            <a:r>
              <a:rPr lang="en-US" sz="1800">
                <a:solidFill>
                  <a:schemeClr val="lt1"/>
                </a:solidFill>
                <a:latin typeface="Calibri"/>
                <a:ea typeface="Calibri"/>
                <a:cs typeface="Calibri"/>
                <a:sym typeface="Calibri"/>
              </a:rPr>
              <a:t>(i) the amount of any</a:t>
            </a:r>
            <a:r>
              <a:rPr b="1" lang="en-US" sz="1800">
                <a:solidFill>
                  <a:schemeClr val="lt1"/>
                </a:solidFill>
                <a:latin typeface="Calibri"/>
                <a:ea typeface="Calibri"/>
                <a:cs typeface="Calibri"/>
                <a:sym typeface="Calibri"/>
              </a:rPr>
              <a:t> compensation</a:t>
            </a:r>
            <a:r>
              <a:rPr lang="en-US" sz="1800">
                <a:solidFill>
                  <a:schemeClr val="lt1"/>
                </a:solidFill>
                <a:latin typeface="Calibri"/>
                <a:ea typeface="Calibri"/>
                <a:cs typeface="Calibri"/>
                <a:sym typeface="Calibri"/>
              </a:rPr>
              <a:t> </a:t>
            </a:r>
            <a:r>
              <a:rPr i="1" lang="en-US" sz="1800">
                <a:solidFill>
                  <a:schemeClr val="lt1"/>
                </a:solidFill>
                <a:latin typeface="Calibri"/>
                <a:ea typeface="Calibri"/>
                <a:cs typeface="Calibri"/>
                <a:sym typeface="Calibri"/>
              </a:rPr>
              <a:t>due to or received</a:t>
            </a:r>
            <a:r>
              <a:rPr lang="en-US" sz="1800">
                <a:solidFill>
                  <a:schemeClr val="lt1"/>
                </a:solidFill>
                <a:latin typeface="Calibri"/>
                <a:ea typeface="Calibri"/>
                <a:cs typeface="Calibri"/>
                <a:sym typeface="Calibri"/>
              </a:rPr>
              <a:t> by an assessee from his employer or former employer at or in connection with the </a:t>
            </a:r>
            <a:r>
              <a:rPr i="1" lang="en-US" sz="1800">
                <a:solidFill>
                  <a:schemeClr val="lt1"/>
                </a:solidFill>
                <a:latin typeface="Calibri"/>
                <a:ea typeface="Calibri"/>
                <a:cs typeface="Calibri"/>
                <a:sym typeface="Calibri"/>
              </a:rPr>
              <a:t>termination </a:t>
            </a:r>
            <a:r>
              <a:rPr lang="en-US" sz="1800">
                <a:solidFill>
                  <a:schemeClr val="lt1"/>
                </a:solidFill>
                <a:latin typeface="Calibri"/>
                <a:ea typeface="Calibri"/>
                <a:cs typeface="Calibri"/>
                <a:sym typeface="Calibri"/>
              </a:rPr>
              <a:t>of his employment or the </a:t>
            </a:r>
            <a:r>
              <a:rPr i="1" lang="en-US" sz="1800">
                <a:solidFill>
                  <a:schemeClr val="lt1"/>
                </a:solidFill>
                <a:latin typeface="Calibri"/>
                <a:ea typeface="Calibri"/>
                <a:cs typeface="Calibri"/>
                <a:sym typeface="Calibri"/>
              </a:rPr>
              <a:t>modification </a:t>
            </a:r>
            <a:r>
              <a:rPr lang="en-US" sz="1800">
                <a:solidFill>
                  <a:schemeClr val="lt1"/>
                </a:solidFill>
                <a:latin typeface="Calibri"/>
                <a:ea typeface="Calibri"/>
                <a:cs typeface="Calibri"/>
                <a:sym typeface="Calibri"/>
              </a:rPr>
              <a:t>of the terms and conditions relating thereto;</a:t>
            </a:r>
            <a:endParaRPr/>
          </a:p>
          <a:p>
            <a:pPr indent="-171450" lvl="0" marL="17145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(ii) any payment (other than any payment referred to in clause (</a:t>
            </a:r>
            <a:r>
              <a:rPr i="1" lang="en-US" sz="1800">
                <a:solidFill>
                  <a:schemeClr val="lt1"/>
                </a:solidFill>
                <a:latin typeface="Calibri"/>
                <a:ea typeface="Calibri"/>
                <a:cs typeface="Calibri"/>
                <a:sym typeface="Calibri"/>
              </a:rPr>
              <a:t>10</a:t>
            </a:r>
            <a:r>
              <a:rPr lang="en-US" sz="1800">
                <a:solidFill>
                  <a:schemeClr val="lt1"/>
                </a:solidFill>
                <a:latin typeface="Calibri"/>
                <a:ea typeface="Calibri"/>
                <a:cs typeface="Calibri"/>
                <a:sym typeface="Calibri"/>
              </a:rPr>
              <a:t>), [clause (</a:t>
            </a:r>
            <a:r>
              <a:rPr i="1" lang="en-US" sz="1800">
                <a:solidFill>
                  <a:schemeClr val="lt1"/>
                </a:solidFill>
                <a:latin typeface="Calibri"/>
                <a:ea typeface="Calibri"/>
                <a:cs typeface="Calibri"/>
                <a:sym typeface="Calibri"/>
              </a:rPr>
              <a:t>10A</a:t>
            </a:r>
            <a:r>
              <a:rPr lang="en-US" sz="1800">
                <a:solidFill>
                  <a:schemeClr val="lt1"/>
                </a:solidFill>
                <a:latin typeface="Calibri"/>
                <a:ea typeface="Calibri"/>
                <a:cs typeface="Calibri"/>
                <a:sym typeface="Calibri"/>
              </a:rPr>
              <a:t>)], [clause (</a:t>
            </a:r>
            <a:r>
              <a:rPr i="1" lang="en-US" sz="1800">
                <a:solidFill>
                  <a:schemeClr val="lt1"/>
                </a:solidFill>
                <a:latin typeface="Calibri"/>
                <a:ea typeface="Calibri"/>
                <a:cs typeface="Calibri"/>
                <a:sym typeface="Calibri"/>
              </a:rPr>
              <a:t>10B</a:t>
            </a:r>
            <a:r>
              <a:rPr lang="en-US" sz="1800">
                <a:solidFill>
                  <a:schemeClr val="lt1"/>
                </a:solidFill>
                <a:latin typeface="Calibri"/>
                <a:ea typeface="Calibri"/>
                <a:cs typeface="Calibri"/>
                <a:sym typeface="Calibri"/>
              </a:rPr>
              <a:t>)], clause (</a:t>
            </a:r>
            <a:r>
              <a:rPr i="1" lang="en-US" sz="1800">
                <a:solidFill>
                  <a:schemeClr val="lt1"/>
                </a:solidFill>
                <a:latin typeface="Calibri"/>
                <a:ea typeface="Calibri"/>
                <a:cs typeface="Calibri"/>
                <a:sym typeface="Calibri"/>
              </a:rPr>
              <a:t>11</a:t>
            </a:r>
            <a:r>
              <a:rPr lang="en-US" sz="1800">
                <a:solidFill>
                  <a:schemeClr val="lt1"/>
                </a:solidFill>
                <a:latin typeface="Calibri"/>
                <a:ea typeface="Calibri"/>
                <a:cs typeface="Calibri"/>
                <a:sym typeface="Calibri"/>
              </a:rPr>
              <a:t>), [clause (</a:t>
            </a:r>
            <a:r>
              <a:rPr i="1" lang="en-US" sz="1800">
                <a:solidFill>
                  <a:schemeClr val="lt1"/>
                </a:solidFill>
                <a:latin typeface="Calibri"/>
                <a:ea typeface="Calibri"/>
                <a:cs typeface="Calibri"/>
                <a:sym typeface="Calibri"/>
              </a:rPr>
              <a:t>12</a:t>
            </a:r>
            <a:r>
              <a:rPr lang="en-US" sz="1800">
                <a:solidFill>
                  <a:schemeClr val="lt1"/>
                </a:solidFill>
                <a:latin typeface="Calibri"/>
                <a:ea typeface="Calibri"/>
                <a:cs typeface="Calibri"/>
                <a:sym typeface="Calibri"/>
              </a:rPr>
              <a:t>) [clause (</a:t>
            </a:r>
            <a:r>
              <a:rPr i="1" lang="en-US" sz="1800">
                <a:solidFill>
                  <a:schemeClr val="lt1"/>
                </a:solidFill>
                <a:latin typeface="Calibri"/>
                <a:ea typeface="Calibri"/>
                <a:cs typeface="Calibri"/>
                <a:sym typeface="Calibri"/>
              </a:rPr>
              <a:t>13</a:t>
            </a:r>
            <a:r>
              <a:rPr lang="en-US" sz="1800">
                <a:solidFill>
                  <a:schemeClr val="lt1"/>
                </a:solidFill>
                <a:latin typeface="Calibri"/>
                <a:ea typeface="Calibri"/>
                <a:cs typeface="Calibri"/>
                <a:sym typeface="Calibri"/>
              </a:rPr>
              <a:t>)] or clause (</a:t>
            </a:r>
            <a:r>
              <a:rPr i="1" lang="en-US" sz="1800">
                <a:solidFill>
                  <a:schemeClr val="lt1"/>
                </a:solidFill>
                <a:latin typeface="Calibri"/>
                <a:ea typeface="Calibri"/>
                <a:cs typeface="Calibri"/>
                <a:sym typeface="Calibri"/>
              </a:rPr>
              <a:t>13A</a:t>
            </a:r>
            <a:r>
              <a:rPr lang="en-US" sz="1800">
                <a:solidFill>
                  <a:schemeClr val="lt1"/>
                </a:solidFill>
                <a:latin typeface="Calibri"/>
                <a:ea typeface="Calibri"/>
                <a:cs typeface="Calibri"/>
                <a:sym typeface="Calibri"/>
              </a:rPr>
              <a:t>)] of section 10), due to or received by an assessee from an employer or a former employer or from a provident or other fund , to the extent to which it does not consist of contributions by the assessee or [interest on such contributions or any sum received under a Keyman insurance policy including the sum allocated by way of bonus on such policy.</a:t>
            </a:r>
            <a:endParaRPr/>
          </a:p>
          <a:p>
            <a:pPr indent="-171450" lvl="0" marL="17145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	“Keyman insurance policy” shall have the meaning assigned to it in clause (</a:t>
            </a:r>
            <a:r>
              <a:rPr i="1" lang="en-US" sz="1800">
                <a:solidFill>
                  <a:schemeClr val="lt1"/>
                </a:solidFill>
                <a:latin typeface="Calibri"/>
                <a:ea typeface="Calibri"/>
                <a:cs typeface="Calibri"/>
                <a:sym typeface="Calibri"/>
              </a:rPr>
              <a:t>10D</a:t>
            </a:r>
            <a:r>
              <a:rPr lang="en-US" sz="1800">
                <a:solidFill>
                  <a:schemeClr val="lt1"/>
                </a:solidFill>
                <a:latin typeface="Calibri"/>
                <a:ea typeface="Calibri"/>
                <a:cs typeface="Calibri"/>
                <a:sym typeface="Calibri"/>
              </a:rPr>
              <a:t>) of section 10;]</a:t>
            </a:r>
            <a:endParaRPr/>
          </a:p>
          <a:p>
            <a:pPr indent="-171450" lvl="0" marL="17145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(iii) any amount due to or received, whether in </a:t>
            </a:r>
            <a:r>
              <a:rPr b="1" lang="en-US" sz="1800">
                <a:solidFill>
                  <a:schemeClr val="lt1"/>
                </a:solidFill>
                <a:latin typeface="Calibri"/>
                <a:ea typeface="Calibri"/>
                <a:cs typeface="Calibri"/>
                <a:sym typeface="Calibri"/>
              </a:rPr>
              <a:t>lump sum</a:t>
            </a:r>
            <a:r>
              <a:rPr lang="en-US" sz="1800">
                <a:solidFill>
                  <a:schemeClr val="lt1"/>
                </a:solidFill>
                <a:latin typeface="Calibri"/>
                <a:ea typeface="Calibri"/>
                <a:cs typeface="Calibri"/>
                <a:sym typeface="Calibri"/>
              </a:rPr>
              <a:t> or otherwise, by any assessee from any person:-</a:t>
            </a:r>
            <a:endParaRPr/>
          </a:p>
          <a:p>
            <a:pPr indent="-171450" lvl="0" marL="17145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a.	Before his joining any employment with that person; or</a:t>
            </a:r>
            <a:endParaRPr/>
          </a:p>
          <a:p>
            <a:pPr indent="-171450" lvl="0" marL="171450" rtl="0" algn="just">
              <a:lnSpc>
                <a:spcPct val="90000"/>
              </a:lnSpc>
              <a:spcBef>
                <a:spcPts val="750"/>
              </a:spcBef>
              <a:spcAft>
                <a:spcPts val="0"/>
              </a:spcAft>
              <a:buClr>
                <a:schemeClr val="lt1"/>
              </a:buClr>
              <a:buSzPts val="1800"/>
              <a:buNone/>
            </a:pPr>
            <a:r>
              <a:rPr lang="en-US" sz="1800">
                <a:solidFill>
                  <a:schemeClr val="lt1"/>
                </a:solidFill>
                <a:latin typeface="Calibri"/>
                <a:ea typeface="Calibri"/>
                <a:cs typeface="Calibri"/>
                <a:sym typeface="Calibri"/>
              </a:rPr>
              <a:t>b. After cessation of his employment with that person.</a:t>
            </a:r>
            <a:endParaRPr/>
          </a:p>
          <a:p>
            <a:pPr indent="-171450" lvl="0" marL="171450" rtl="0" algn="l">
              <a:lnSpc>
                <a:spcPct val="90000"/>
              </a:lnSpc>
              <a:spcBef>
                <a:spcPts val="750"/>
              </a:spcBef>
              <a:spcAft>
                <a:spcPts val="0"/>
              </a:spcAft>
              <a:buClr>
                <a:schemeClr val="dk1"/>
              </a:buClr>
              <a:buSzPts val="2400"/>
              <a:buNone/>
            </a:pPr>
            <a:r>
              <a:t/>
            </a:r>
            <a:endParaRPr/>
          </a:p>
        </p:txBody>
      </p:sp>
      <p:sp>
        <p:nvSpPr>
          <p:cNvPr id="705" name="Google Shape;705;p28"/>
          <p:cNvSpPr txBox="1"/>
          <p:nvPr>
            <p:ph idx="2" type="body"/>
          </p:nvPr>
        </p:nvSpPr>
        <p:spPr>
          <a:xfrm>
            <a:off x="0" y="1461838"/>
            <a:ext cx="2949178" cy="2858691"/>
          </a:xfrm>
          <a:prstGeom prst="rect">
            <a:avLst/>
          </a:prstGeom>
          <a:solidFill>
            <a:schemeClr val="accent4"/>
          </a:solidFill>
          <a:ln cap="flat" cmpd="sng" w="12700">
            <a:solidFill>
              <a:srgbClr val="BA8C00"/>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US" sz="1800">
                <a:solidFill>
                  <a:schemeClr val="dk1"/>
                </a:solidFill>
                <a:latin typeface="Calibri"/>
                <a:ea typeface="Calibri"/>
                <a:cs typeface="Calibri"/>
                <a:sym typeface="Calibri"/>
              </a:rPr>
              <a:t>Compensation for termination or modification in the terms and conditions of employment is known as profit in lieu of salary</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
          <p:cNvSpPr txBox="1"/>
          <p:nvPr>
            <p:ph type="ctrTitle"/>
          </p:nvPr>
        </p:nvSpPr>
        <p:spPr>
          <a:xfrm>
            <a:off x="345650" y="1057700"/>
            <a:ext cx="7172100" cy="7164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2400"/>
              <a:buNone/>
            </a:pPr>
            <a:r>
              <a:rPr lang="en-US"/>
              <a:t>Disclaimer </a:t>
            </a:r>
            <a:endParaRPr/>
          </a:p>
        </p:txBody>
      </p:sp>
      <p:sp>
        <p:nvSpPr>
          <p:cNvPr id="545" name="Google Shape;545;p2"/>
          <p:cNvSpPr txBox="1"/>
          <p:nvPr>
            <p:ph idx="1" type="subTitle"/>
          </p:nvPr>
        </p:nvSpPr>
        <p:spPr>
          <a:xfrm>
            <a:off x="345650" y="1925025"/>
            <a:ext cx="8193300" cy="25935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SzPts val="1600"/>
              <a:buNone/>
            </a:pPr>
            <a:r>
              <a:rPr lang="en-US"/>
              <a:t>Contents and oral discussion are Just a discussion for understanding and could not be considered as opinion for any decision making. Before taking any decision the proper legal expert and other Consultants should be approached. content writer could not be held responsible in any way  for any action taken on the basis of  explained here</a:t>
            </a:r>
            <a:endParaRPr/>
          </a:p>
          <a:p>
            <a:pPr indent="0" lvl="0" marL="0" rtl="0" algn="just">
              <a:lnSpc>
                <a:spcPct val="150000"/>
              </a:lnSpc>
              <a:spcBef>
                <a:spcPts val="0"/>
              </a:spcBef>
              <a:spcAft>
                <a:spcPts val="0"/>
              </a:spcAft>
              <a:buSzPts val="1600"/>
              <a:buNone/>
            </a:pPr>
            <a:r>
              <a:t/>
            </a:r>
            <a:endParaRPr/>
          </a:p>
          <a:p>
            <a:pPr indent="0" lvl="0" marL="0" rtl="0" algn="just">
              <a:lnSpc>
                <a:spcPct val="150000"/>
              </a:lnSpc>
              <a:spcBef>
                <a:spcPts val="0"/>
              </a:spcBef>
              <a:spcAft>
                <a:spcPts val="0"/>
              </a:spcAft>
              <a:buSzPts val="16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29"/>
          <p:cNvSpPr txBox="1"/>
          <p:nvPr>
            <p:ph type="ctrTitle"/>
          </p:nvPr>
        </p:nvSpPr>
        <p:spPr>
          <a:xfrm>
            <a:off x="1884750" y="959700"/>
            <a:ext cx="5374500" cy="3128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Major Exemptions</a:t>
            </a:r>
            <a:br>
              <a:rPr lang="en-US"/>
            </a:br>
            <a:r>
              <a:rPr lang="en-US"/>
              <a:t> from the salary income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0"/>
          <p:cNvSpPr txBox="1"/>
          <p:nvPr>
            <p:ph type="title"/>
          </p:nvPr>
        </p:nvSpPr>
        <p:spPr>
          <a:xfrm>
            <a:off x="628650" y="273844"/>
            <a:ext cx="7886700" cy="44624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br>
              <a:rPr b="1" lang="en-US" cap="none">
                <a:solidFill>
                  <a:schemeClr val="lt1"/>
                </a:solidFill>
                <a:latin typeface="Calibri"/>
                <a:ea typeface="Calibri"/>
                <a:cs typeface="Calibri"/>
                <a:sym typeface="Calibri"/>
              </a:rPr>
            </a:br>
            <a:r>
              <a:rPr b="1" lang="en-US" sz="2475" cap="none">
                <a:solidFill>
                  <a:schemeClr val="lt1"/>
                </a:solidFill>
                <a:latin typeface="Calibri"/>
                <a:ea typeface="Calibri"/>
                <a:cs typeface="Calibri"/>
                <a:sym typeface="Calibri"/>
              </a:rPr>
              <a:t>GRATUITY [SECTION 10(10)]</a:t>
            </a:r>
            <a:br>
              <a:rPr b="1" lang="en-US" cap="none">
                <a:solidFill>
                  <a:schemeClr val="lt1"/>
                </a:solidFill>
                <a:latin typeface="Calibri"/>
                <a:ea typeface="Calibri"/>
                <a:cs typeface="Calibri"/>
                <a:sym typeface="Calibri"/>
              </a:rPr>
            </a:br>
            <a:endParaRPr/>
          </a:p>
        </p:txBody>
      </p:sp>
      <p:sp>
        <p:nvSpPr>
          <p:cNvPr id="716" name="Google Shape;716;p30"/>
          <p:cNvSpPr txBox="1"/>
          <p:nvPr>
            <p:ph idx="1" type="body"/>
          </p:nvPr>
        </p:nvSpPr>
        <p:spPr>
          <a:xfrm>
            <a:off x="628650" y="911391"/>
            <a:ext cx="7886700" cy="4051635"/>
          </a:xfrm>
          <a:prstGeom prst="rect">
            <a:avLst/>
          </a:prstGeom>
          <a:noFill/>
          <a:ln>
            <a:noFill/>
          </a:ln>
        </p:spPr>
        <p:txBody>
          <a:bodyPr anchorCtr="0" anchor="t" bIns="45700" lIns="91425" spcFirstLastPara="1" rIns="91425" wrap="square" tIns="45700">
            <a:normAutofit fontScale="85000" lnSpcReduction="20000"/>
          </a:bodyPr>
          <a:lstStyle/>
          <a:p>
            <a:pPr indent="-171450" lvl="0" marL="171450" rtl="0" algn="just">
              <a:lnSpc>
                <a:spcPct val="90000"/>
              </a:lnSpc>
              <a:spcBef>
                <a:spcPts val="0"/>
              </a:spcBef>
              <a:spcAft>
                <a:spcPts val="0"/>
              </a:spcAft>
              <a:buClr>
                <a:schemeClr val="dk1"/>
              </a:buClr>
              <a:buSzPct val="100000"/>
              <a:buNone/>
            </a:pPr>
            <a:r>
              <a:rPr b="1" lang="en-US" sz="1950"/>
              <a:t>    Death-cum-retirement gratuity </a:t>
            </a:r>
            <a:r>
              <a:rPr lang="en-US" sz="1950"/>
              <a:t>or any other gratuity is exempt to the extent specified from inclusion in computing the total income under Section 10(10). </a:t>
            </a:r>
            <a:endParaRPr/>
          </a:p>
          <a:p>
            <a:pPr indent="-171450" lvl="0" marL="171450" rtl="0" algn="just">
              <a:lnSpc>
                <a:spcPct val="90000"/>
              </a:lnSpc>
              <a:spcBef>
                <a:spcPts val="750"/>
              </a:spcBef>
              <a:spcAft>
                <a:spcPts val="0"/>
              </a:spcAft>
              <a:buClr>
                <a:schemeClr val="dk1"/>
              </a:buClr>
              <a:buSzPct val="100000"/>
              <a:buNone/>
            </a:pPr>
            <a:r>
              <a:rPr lang="en-US" sz="1950"/>
              <a:t>1.	Any death-</a:t>
            </a:r>
            <a:r>
              <a:rPr i="1" lang="en-US" sz="1950"/>
              <a:t>cum</a:t>
            </a:r>
            <a:r>
              <a:rPr lang="en-US" sz="1950"/>
              <a:t>-retirement gratuity received under the revised Pension Rules of the </a:t>
            </a:r>
            <a:r>
              <a:rPr b="1" lang="en-US" sz="1950"/>
              <a:t>Central Government</a:t>
            </a:r>
            <a:r>
              <a:rPr lang="en-US" sz="1950"/>
              <a:t> or, as the case may be, the Central Civil Services (Pension) Rules, 1972, or under any similar scheme applicable to the members of the civil services of the Union or holders of posts connected with defence or of civil posts under the Union (such members or holders being persons not governed by the said Rules) or to the members of the all-India services or to the members of the civil services of a State or holders of civil posts under a State or to the employees of a local authority or any payment of retiring gratuity received under the Pension Code or Regulations applicable to the members of the defence service is </a:t>
            </a:r>
            <a:r>
              <a:rPr b="1" lang="en-US" sz="1950"/>
              <a:t>fully exempt.</a:t>
            </a:r>
            <a:r>
              <a:rPr lang="en-US" sz="1950"/>
              <a:t> </a:t>
            </a:r>
            <a:endParaRPr/>
          </a:p>
          <a:p>
            <a:pPr indent="-171450" lvl="0" marL="171450" rtl="0" algn="just">
              <a:lnSpc>
                <a:spcPct val="90000"/>
              </a:lnSpc>
              <a:spcBef>
                <a:spcPts val="750"/>
              </a:spcBef>
              <a:spcAft>
                <a:spcPts val="0"/>
              </a:spcAft>
              <a:buClr>
                <a:schemeClr val="dk1"/>
              </a:buClr>
              <a:buSzPct val="100000"/>
              <a:buNone/>
            </a:pPr>
            <a:r>
              <a:rPr lang="en-US" sz="1950"/>
              <a:t>2.	Gratuity received in cases </a:t>
            </a:r>
            <a:r>
              <a:rPr b="1" lang="en-US" sz="1950"/>
              <a:t>other</a:t>
            </a:r>
            <a:r>
              <a:rPr lang="en-US" sz="1950"/>
              <a:t> than those mentioned above, on retirement, termination etc is exempt up to the limit as prescribed by the Board. Presently the limit is Rs. 10 lakhs w.e.f. 24.05.2010 [Notification no. 43/2010 S.O. 1414(E) F.No. 200/33/2009-ITA-1 dated 11th June 2010].</a:t>
            </a:r>
            <a:endParaRPr/>
          </a:p>
          <a:p>
            <a:pPr indent="-171450" lvl="0" marL="171450" rtl="0" algn="just">
              <a:lnSpc>
                <a:spcPct val="90000"/>
              </a:lnSpc>
              <a:spcBef>
                <a:spcPts val="750"/>
              </a:spcBef>
              <a:spcAft>
                <a:spcPts val="0"/>
              </a:spcAft>
              <a:buClr>
                <a:schemeClr val="dk1"/>
              </a:buClr>
              <a:buSzPct val="100000"/>
              <a:buNone/>
            </a:pPr>
            <a:r>
              <a:rPr b="1" lang="en-US" sz="1950"/>
              <a:t>    Note: </a:t>
            </a:r>
            <a:r>
              <a:rPr lang="en-US" sz="1950"/>
              <a:t>A professor/teacher of University established under an act of Parliament or a state legislature as well as of a colleges affiliated to such University or constituent college of such University is treated as government employee and therefore eligible for leave encashment exemption. Ram Kanwar Rana versus ITO (2016) 71 taxmann.com 54(Delhi Tribual)]</a:t>
            </a:r>
            <a:endParaRPr/>
          </a:p>
          <a:p>
            <a:pPr indent="-171450" lvl="0" marL="171450" rtl="0" algn="l">
              <a:lnSpc>
                <a:spcPct val="90000"/>
              </a:lnSpc>
              <a:spcBef>
                <a:spcPts val="750"/>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31"/>
          <p:cNvSpPr txBox="1"/>
          <p:nvPr>
            <p:ph type="title"/>
          </p:nvPr>
        </p:nvSpPr>
        <p:spPr>
          <a:xfrm>
            <a:off x="628650" y="273844"/>
            <a:ext cx="7886700" cy="43481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33333"/>
              <a:buFont typeface="Calibri"/>
              <a:buNone/>
            </a:pPr>
            <a:br>
              <a:rPr b="1" lang="en-US">
                <a:solidFill>
                  <a:schemeClr val="lt1"/>
                </a:solidFill>
                <a:latin typeface="Calibri"/>
                <a:ea typeface="Calibri"/>
                <a:cs typeface="Calibri"/>
                <a:sym typeface="Calibri"/>
              </a:rPr>
            </a:br>
            <a:r>
              <a:rPr b="1" lang="en-US" sz="2475">
                <a:solidFill>
                  <a:schemeClr val="lt1"/>
                </a:solidFill>
                <a:latin typeface="Calibri"/>
                <a:ea typeface="Calibri"/>
                <a:cs typeface="Calibri"/>
                <a:sym typeface="Calibri"/>
              </a:rPr>
              <a:t>Commutation of pension u/s 10(10A)</a:t>
            </a:r>
            <a:br>
              <a:rPr b="1" lang="en-US" sz="2475">
                <a:solidFill>
                  <a:schemeClr val="lt1"/>
                </a:solidFill>
                <a:latin typeface="Calibri"/>
                <a:ea typeface="Calibri"/>
                <a:cs typeface="Calibri"/>
                <a:sym typeface="Calibri"/>
              </a:rPr>
            </a:br>
            <a:endParaRPr sz="2475"/>
          </a:p>
        </p:txBody>
      </p:sp>
      <p:sp>
        <p:nvSpPr>
          <p:cNvPr id="722" name="Google Shape;722;p31"/>
          <p:cNvSpPr txBox="1"/>
          <p:nvPr>
            <p:ph idx="1" type="body"/>
          </p:nvPr>
        </p:nvSpPr>
        <p:spPr>
          <a:xfrm>
            <a:off x="662940" y="953503"/>
            <a:ext cx="7886700" cy="3855482"/>
          </a:xfrm>
          <a:prstGeom prst="rect">
            <a:avLst/>
          </a:prstGeom>
          <a:noFill/>
          <a:ln>
            <a:noFill/>
          </a:ln>
        </p:spPr>
        <p:txBody>
          <a:bodyPr anchorCtr="0" anchor="t" bIns="45700" lIns="91425" spcFirstLastPara="1" rIns="91425" wrap="square" tIns="45700">
            <a:normAutofit fontScale="77500" lnSpcReduction="20000"/>
          </a:bodyPr>
          <a:lstStyle/>
          <a:p>
            <a:pPr indent="-171450" lvl="0" marL="171450" rtl="0" algn="just">
              <a:lnSpc>
                <a:spcPct val="90000"/>
              </a:lnSpc>
              <a:spcBef>
                <a:spcPts val="0"/>
              </a:spcBef>
              <a:spcAft>
                <a:spcPts val="0"/>
              </a:spcAft>
              <a:buClr>
                <a:schemeClr val="dk1"/>
              </a:buClr>
              <a:buSzPct val="100000"/>
              <a:buNone/>
            </a:pPr>
            <a:r>
              <a:rPr lang="en-US" sz="1950"/>
              <a:t>1)	</a:t>
            </a:r>
            <a:r>
              <a:rPr b="1" lang="en-US" sz="1950"/>
              <a:t>In case of Government employee: </a:t>
            </a:r>
            <a:r>
              <a:rPr lang="en-US" sz="1950"/>
              <a:t>Any payment in commutation of pension received under the Civil Pensions (Commutation) Rules of the Central Government or under any similar scheme applicable to the members of the civil services of the Union or holders of posts connected with defence or of civil posts under the Union (such members or holders being persons not governed by the said Rules) or to the members of the all- India services or to the members of the defence services or to the members of the civil services of a State or holders of civil posts under a State or to the employees of a local authority] or a corporation established by a Central, State or Provincial Act, </a:t>
            </a:r>
            <a:r>
              <a:rPr b="1" lang="en-US" sz="1950"/>
              <a:t>is fully exempt </a:t>
            </a:r>
            <a:endParaRPr/>
          </a:p>
          <a:p>
            <a:pPr indent="-171450" lvl="0" marL="171450" rtl="0" algn="just">
              <a:lnSpc>
                <a:spcPct val="90000"/>
              </a:lnSpc>
              <a:spcBef>
                <a:spcPts val="750"/>
              </a:spcBef>
              <a:spcAft>
                <a:spcPts val="0"/>
              </a:spcAft>
              <a:buClr>
                <a:schemeClr val="dk1"/>
              </a:buClr>
              <a:buSzPct val="100000"/>
              <a:buNone/>
            </a:pPr>
            <a:r>
              <a:rPr lang="en-US" sz="1950"/>
              <a:t>2)	In case of Judges: Fully exempt in case of commutation of pension by judges of Supreme Court and High Court. Un-commutated pension will continue to be assessed as income from salary (Circular 623 dated 06/01/1992). </a:t>
            </a:r>
            <a:endParaRPr/>
          </a:p>
          <a:p>
            <a:pPr indent="-171450" lvl="0" marL="171450" rtl="0" algn="just">
              <a:lnSpc>
                <a:spcPct val="90000"/>
              </a:lnSpc>
              <a:spcBef>
                <a:spcPts val="750"/>
              </a:spcBef>
              <a:spcAft>
                <a:spcPts val="0"/>
              </a:spcAft>
              <a:buClr>
                <a:schemeClr val="dk1"/>
              </a:buClr>
              <a:buSzPct val="100000"/>
              <a:buNone/>
            </a:pPr>
            <a:r>
              <a:rPr lang="en-US" sz="1950"/>
              <a:t>3)	In case of other employees: As regards payments in commutation of pension received under any scheme of any other employer, exemption will be governed by the provisions of section 10(10A)(ii). </a:t>
            </a:r>
            <a:endParaRPr/>
          </a:p>
          <a:p>
            <a:pPr indent="-171450" lvl="0" marL="171450" rtl="0" algn="just">
              <a:lnSpc>
                <a:spcPct val="90000"/>
              </a:lnSpc>
              <a:spcBef>
                <a:spcPts val="750"/>
              </a:spcBef>
              <a:spcAft>
                <a:spcPts val="0"/>
              </a:spcAft>
              <a:buClr>
                <a:schemeClr val="dk1"/>
              </a:buClr>
              <a:buSzPct val="100000"/>
              <a:buNone/>
            </a:pPr>
            <a:r>
              <a:rPr lang="en-US" sz="1950"/>
              <a:t>4)	In case of non-government employee entitled to gratuity, committed value of 1/3</a:t>
            </a:r>
            <a:r>
              <a:rPr baseline="30000" lang="en-US" sz="1950"/>
              <a:t>rd</a:t>
            </a:r>
            <a:r>
              <a:rPr lang="en-US" sz="1950"/>
              <a:t> of the pension shall be exempt and balance amount shall be taxable.</a:t>
            </a:r>
            <a:endParaRPr/>
          </a:p>
          <a:p>
            <a:pPr indent="-171450" lvl="0" marL="171450" rtl="0" algn="just">
              <a:lnSpc>
                <a:spcPct val="90000"/>
              </a:lnSpc>
              <a:spcBef>
                <a:spcPts val="750"/>
              </a:spcBef>
              <a:spcAft>
                <a:spcPts val="0"/>
              </a:spcAft>
              <a:buClr>
                <a:schemeClr val="dk1"/>
              </a:buClr>
              <a:buSzPct val="100000"/>
              <a:buNone/>
            </a:pPr>
            <a:r>
              <a:rPr lang="en-US" sz="1950"/>
              <a:t>5)	In case of non-government employee not entitled to gratuity, 1/2th of the commutated value of pension shall be exempt and remaining shall be taxable.</a:t>
            </a:r>
            <a:endParaRPr/>
          </a:p>
          <a:p>
            <a:pPr indent="-171450" lvl="0" marL="171450" rtl="0" algn="just">
              <a:lnSpc>
                <a:spcPct val="90000"/>
              </a:lnSpc>
              <a:spcBef>
                <a:spcPts val="750"/>
              </a:spcBef>
              <a:spcAft>
                <a:spcPts val="0"/>
              </a:spcAft>
              <a:buClr>
                <a:schemeClr val="dk1"/>
              </a:buClr>
              <a:buSzPct val="100000"/>
              <a:buNone/>
            </a:pPr>
            <a:r>
              <a:rPr lang="en-US" sz="1950"/>
              <a:t>6)	Also, any payment in commutation of pension from a fund referred to in Section 10(23AAB) is exempt under Section 10(10A)(iii). </a:t>
            </a:r>
            <a:endParaRPr/>
          </a:p>
          <a:p>
            <a:pPr indent="-171450" lvl="0" marL="171450" rtl="0" algn="l">
              <a:lnSpc>
                <a:spcPct val="90000"/>
              </a:lnSpc>
              <a:spcBef>
                <a:spcPts val="750"/>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32"/>
          <p:cNvSpPr txBox="1"/>
          <p:nvPr>
            <p:ph type="title"/>
          </p:nvPr>
        </p:nvSpPr>
        <p:spPr>
          <a:xfrm>
            <a:off x="628650" y="273844"/>
            <a:ext cx="7886700" cy="52625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br>
              <a:rPr b="1" lang="en-US" cap="none">
                <a:solidFill>
                  <a:schemeClr val="lt1"/>
                </a:solidFill>
                <a:latin typeface="Calibri"/>
                <a:ea typeface="Calibri"/>
                <a:cs typeface="Calibri"/>
                <a:sym typeface="Calibri"/>
              </a:rPr>
            </a:br>
            <a:r>
              <a:rPr b="1" lang="en-US" sz="2475" cap="none">
                <a:solidFill>
                  <a:schemeClr val="lt1"/>
                </a:solidFill>
                <a:latin typeface="Calibri"/>
                <a:ea typeface="Calibri"/>
                <a:cs typeface="Calibri"/>
                <a:sym typeface="Calibri"/>
              </a:rPr>
              <a:t>LEAVE ENCASHMENT [SECTION 10(10AA)]</a:t>
            </a:r>
            <a:br>
              <a:rPr b="1" lang="en-US" cap="none">
                <a:solidFill>
                  <a:schemeClr val="lt1"/>
                </a:solidFill>
                <a:latin typeface="Calibri"/>
                <a:ea typeface="Calibri"/>
                <a:cs typeface="Calibri"/>
                <a:sym typeface="Calibri"/>
              </a:rPr>
            </a:br>
            <a:endParaRPr/>
          </a:p>
        </p:txBody>
      </p:sp>
      <p:sp>
        <p:nvSpPr>
          <p:cNvPr id="728" name="Google Shape;728;p32"/>
          <p:cNvSpPr txBox="1"/>
          <p:nvPr>
            <p:ph idx="1" type="body"/>
          </p:nvPr>
        </p:nvSpPr>
        <p:spPr>
          <a:xfrm>
            <a:off x="592556" y="991403"/>
            <a:ext cx="7886700" cy="3866912"/>
          </a:xfrm>
          <a:prstGeom prst="rect">
            <a:avLst/>
          </a:prstGeom>
          <a:noFill/>
          <a:ln>
            <a:noFill/>
          </a:ln>
        </p:spPr>
        <p:txBody>
          <a:bodyPr anchorCtr="0" anchor="t" bIns="45700" lIns="91425" spcFirstLastPara="1" rIns="91425" wrap="square" tIns="45700">
            <a:normAutofit fontScale="92500" lnSpcReduction="20000"/>
          </a:bodyPr>
          <a:lstStyle/>
          <a:p>
            <a:pPr indent="-171450" lvl="0" marL="171450" rtl="0" algn="just">
              <a:lnSpc>
                <a:spcPct val="90000"/>
              </a:lnSpc>
              <a:spcBef>
                <a:spcPts val="0"/>
              </a:spcBef>
              <a:spcAft>
                <a:spcPts val="0"/>
              </a:spcAft>
              <a:buClr>
                <a:schemeClr val="dk1"/>
              </a:buClr>
              <a:buSzPct val="100000"/>
              <a:buNone/>
            </a:pPr>
            <a:r>
              <a:rPr lang="en-US" sz="1800"/>
              <a:t>1.	Any payment received by an employee of the </a:t>
            </a:r>
            <a:r>
              <a:rPr b="1" lang="en-US" sz="1800"/>
              <a:t>Central Government* or a State Government*, </a:t>
            </a:r>
            <a:r>
              <a:rPr lang="en-US" sz="1800"/>
              <a:t>as </a:t>
            </a:r>
            <a:r>
              <a:rPr b="1" lang="en-US" sz="1800"/>
              <a:t>cash-equivalent of the leave salary </a:t>
            </a:r>
            <a:r>
              <a:rPr lang="en-US" sz="1800"/>
              <a:t>in respect of the period of earned leave at his credit </a:t>
            </a:r>
            <a:r>
              <a:rPr b="1" lang="en-US" sz="1800"/>
              <a:t>at the time of his retirement</a:t>
            </a:r>
            <a:r>
              <a:rPr lang="en-US" sz="1800"/>
              <a:t>, whether on superannuation or otherwise, is </a:t>
            </a:r>
            <a:r>
              <a:rPr b="1" lang="en-US" sz="1800"/>
              <a:t>fully exempt </a:t>
            </a:r>
            <a:r>
              <a:rPr lang="en-US" sz="1800"/>
              <a:t>under Section 10(10AA)(i). </a:t>
            </a:r>
            <a:endParaRPr/>
          </a:p>
          <a:p>
            <a:pPr indent="-171450" lvl="0" marL="171450" rtl="0" algn="just">
              <a:lnSpc>
                <a:spcPct val="90000"/>
              </a:lnSpc>
              <a:spcBef>
                <a:spcPts val="750"/>
              </a:spcBef>
              <a:spcAft>
                <a:spcPts val="0"/>
              </a:spcAft>
              <a:buClr>
                <a:schemeClr val="dk1"/>
              </a:buClr>
              <a:buSzPct val="100000"/>
              <a:buNone/>
            </a:pPr>
            <a:r>
              <a:rPr lang="en-US" sz="1800"/>
              <a:t>2.	In the case of</a:t>
            </a:r>
            <a:r>
              <a:rPr b="1" lang="en-US" sz="1800"/>
              <a:t> other employees, </a:t>
            </a:r>
            <a:r>
              <a:rPr lang="en-US" sz="1800"/>
              <a:t>this exemption will be determined with reference to the leave to their credit at the time of retirement on superannuation or otherwise, subject to a maximum of </a:t>
            </a:r>
            <a:r>
              <a:rPr b="1" lang="en-US" sz="1800"/>
              <a:t>10 months’ leave</a:t>
            </a:r>
            <a:r>
              <a:rPr lang="en-US" sz="1800"/>
              <a:t>. This exemption will be further limited to the maximum amount specified by the Government of India Notification No.S.O.588(E) dated 31.05.2002 </a:t>
            </a:r>
            <a:r>
              <a:rPr b="1" lang="en-US" sz="1800"/>
              <a:t>at Rs. 3,00,000/-</a:t>
            </a:r>
            <a:r>
              <a:rPr lang="en-US" sz="1800"/>
              <a:t> in relation to such employees who retire, whether on superannuation or otherwise, after 1.4.1998.</a:t>
            </a:r>
            <a:endParaRPr/>
          </a:p>
          <a:p>
            <a:pPr indent="-171450" lvl="0" marL="171450" rtl="0" algn="just">
              <a:lnSpc>
                <a:spcPct val="90000"/>
              </a:lnSpc>
              <a:spcBef>
                <a:spcPts val="750"/>
              </a:spcBef>
              <a:spcAft>
                <a:spcPts val="0"/>
              </a:spcAft>
              <a:buClr>
                <a:schemeClr val="dk1"/>
              </a:buClr>
              <a:buSzPct val="100000"/>
              <a:buNone/>
            </a:pPr>
            <a:r>
              <a:rPr lang="en-US" sz="1800"/>
              <a:t>3.	</a:t>
            </a:r>
            <a:r>
              <a:rPr i="1" lang="en-US" sz="1800" u="sng"/>
              <a:t>Leave encashment in the hand of legal heir is not a payment received by employee from the employer and therefore not liable to TDS under 192.</a:t>
            </a:r>
            <a:endParaRPr/>
          </a:p>
          <a:p>
            <a:pPr indent="-171450" lvl="0" marL="171450" rtl="0" algn="just">
              <a:lnSpc>
                <a:spcPct val="90000"/>
              </a:lnSpc>
              <a:spcBef>
                <a:spcPts val="750"/>
              </a:spcBef>
              <a:spcAft>
                <a:spcPts val="0"/>
              </a:spcAft>
              <a:buClr>
                <a:schemeClr val="dk1"/>
              </a:buClr>
              <a:buSzPct val="100000"/>
              <a:buNone/>
            </a:pPr>
            <a:r>
              <a:rPr b="1" lang="en-US" sz="1800"/>
              <a:t>    Note: A professor/teacher of University established under an act of Parliament or a state legislature as well as of a colleges affiliated to such University or constituent college of such University is treated as government employee and therefore eligible for leave encashment exemption. Ram Kanwar Rana versus ITO (2016) 71 taxmann.com 54(Delhi Tribual)]</a:t>
            </a:r>
            <a:endParaRPr/>
          </a:p>
          <a:p>
            <a:pPr indent="-171450" lvl="0" marL="171450" rtl="0" algn="l">
              <a:lnSpc>
                <a:spcPct val="90000"/>
              </a:lnSpc>
              <a:spcBef>
                <a:spcPts val="750"/>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3"/>
          <p:cNvSpPr txBox="1"/>
          <p:nvPr>
            <p:ph type="title"/>
          </p:nvPr>
        </p:nvSpPr>
        <p:spPr>
          <a:xfrm>
            <a:off x="628650" y="273844"/>
            <a:ext cx="7886700" cy="41195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br>
              <a:rPr b="1" lang="en-US" sz="2475" cap="none">
                <a:solidFill>
                  <a:schemeClr val="lt1"/>
                </a:solidFill>
                <a:latin typeface="Calibri"/>
                <a:ea typeface="Calibri"/>
                <a:cs typeface="Calibri"/>
                <a:sym typeface="Calibri"/>
              </a:rPr>
            </a:br>
            <a:r>
              <a:rPr b="1" lang="en-US" sz="2475" cap="none">
                <a:solidFill>
                  <a:schemeClr val="lt1"/>
                </a:solidFill>
                <a:latin typeface="Calibri"/>
                <a:ea typeface="Calibri"/>
                <a:cs typeface="Calibri"/>
                <a:sym typeface="Calibri"/>
              </a:rPr>
              <a:t>RETRENCHMENT COMPENSATION [SECTION 10(10B)]</a:t>
            </a:r>
            <a:br>
              <a:rPr b="1" lang="en-US" cap="none">
                <a:solidFill>
                  <a:schemeClr val="lt1"/>
                </a:solidFill>
                <a:latin typeface="Calibri"/>
                <a:ea typeface="Calibri"/>
                <a:cs typeface="Calibri"/>
                <a:sym typeface="Calibri"/>
              </a:rPr>
            </a:br>
            <a:endParaRPr/>
          </a:p>
        </p:txBody>
      </p:sp>
      <p:sp>
        <p:nvSpPr>
          <p:cNvPr id="734" name="Google Shape;734;p33"/>
          <p:cNvSpPr txBox="1"/>
          <p:nvPr>
            <p:ph idx="1" type="body"/>
          </p:nvPr>
        </p:nvSpPr>
        <p:spPr>
          <a:xfrm>
            <a:off x="538413" y="1150858"/>
            <a:ext cx="7886700" cy="3162464"/>
          </a:xfrm>
          <a:prstGeom prst="rect">
            <a:avLst/>
          </a:prstGeom>
          <a:noFill/>
          <a:ln>
            <a:noFill/>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chemeClr val="dk1"/>
              </a:buClr>
              <a:buSzPts val="1650"/>
              <a:buNone/>
            </a:pPr>
            <a:r>
              <a:rPr lang="en-US" sz="1650"/>
              <a:t>1.	The </a:t>
            </a:r>
            <a:r>
              <a:rPr b="1" lang="en-US" sz="1650"/>
              <a:t>retrenchment compensation </a:t>
            </a:r>
            <a:r>
              <a:rPr lang="en-US" sz="1650"/>
              <a:t>received by a workman is exempt from income-tax subject to certain limits. The maximum amount of retrenchment compensation exempt is the sum calculated on the basis provided in section 25F(b) of the Industrial Disputes Act, 1947 which shall be 15 days average pay for every completed year of continues service or part thereof subject to limit of 6 months or any amount not less than `50,000/- as the Central Government may by notification specify in the Official Gazette, whichever is less. The maximum limit of such payment is Rs. 5,00,000/- where retrenchment is on or after 1.1.1997 as specified in Notification No. 10969 of 25-06-1999.</a:t>
            </a:r>
            <a:endParaRPr/>
          </a:p>
          <a:p>
            <a:pPr indent="-171450" lvl="0" marL="171450" rtl="0" algn="just">
              <a:lnSpc>
                <a:spcPct val="90000"/>
              </a:lnSpc>
              <a:spcBef>
                <a:spcPts val="750"/>
              </a:spcBef>
              <a:spcAft>
                <a:spcPts val="0"/>
              </a:spcAft>
              <a:buClr>
                <a:schemeClr val="dk1"/>
              </a:buClr>
              <a:buSzPts val="1650"/>
              <a:buNone/>
            </a:pPr>
            <a:r>
              <a:rPr lang="en-US" sz="1650"/>
              <a:t>2.	No limits shall in the case where the compensation is paid under any </a:t>
            </a:r>
            <a:r>
              <a:rPr b="1" lang="en-US" sz="1650"/>
              <a:t>scheme which is approved in this behalf by the Central Government</a:t>
            </a:r>
            <a:r>
              <a:rPr lang="en-US" sz="1650"/>
              <a:t>, having regard to the need for extending special protection to the workmen in the undertaking to which the scheme applies and other relevant circumstances. </a:t>
            </a:r>
            <a:endParaRPr/>
          </a:p>
          <a:p>
            <a:pPr indent="-17145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4"/>
          <p:cNvSpPr txBox="1"/>
          <p:nvPr/>
        </p:nvSpPr>
        <p:spPr>
          <a:xfrm>
            <a:off x="2057400" y="342901"/>
            <a:ext cx="5257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0" i="0" lang="en-US" sz="1800" u="none" cap="none" strike="noStrike">
                <a:solidFill>
                  <a:srgbClr val="FF0000"/>
                </a:solidFill>
                <a:latin typeface="Calibri"/>
                <a:ea typeface="Calibri"/>
                <a:cs typeface="Calibri"/>
                <a:sym typeface="Calibri"/>
              </a:rPr>
              <a:t>Retrenchment compensation ( Section 10(10B)</a:t>
            </a:r>
            <a:endParaRPr/>
          </a:p>
        </p:txBody>
      </p:sp>
      <p:sp>
        <p:nvSpPr>
          <p:cNvPr id="740" name="Google Shape;740;p34"/>
          <p:cNvSpPr txBox="1"/>
          <p:nvPr/>
        </p:nvSpPr>
        <p:spPr>
          <a:xfrm>
            <a:off x="1543050" y="914401"/>
            <a:ext cx="6000750" cy="362406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Any compensation received by a workman at time of his retrenchment, under the industrial Disputes Act, 1947or under :</a:t>
            </a:r>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350"/>
              <a:buFont typeface="Arial"/>
              <a:buAutoNum type="alphaLcParenBoth"/>
            </a:pPr>
            <a:r>
              <a:rPr b="0" i="0" lang="en-US" sz="1350" u="none" cap="none" strike="noStrike">
                <a:solidFill>
                  <a:srgbClr val="000000"/>
                </a:solidFill>
                <a:latin typeface="Arial"/>
                <a:ea typeface="Arial"/>
                <a:cs typeface="Arial"/>
                <a:sym typeface="Arial"/>
              </a:rPr>
              <a:t>Any other Act or rules or any order or notification issued there under , or</a:t>
            </a:r>
            <a:endParaRPr/>
          </a:p>
          <a:p>
            <a:pPr indent="-257175" lvl="0" marL="257175" marR="0" rtl="0" algn="l">
              <a:lnSpc>
                <a:spcPct val="100000"/>
              </a:lnSpc>
              <a:spcBef>
                <a:spcPts val="0"/>
              </a:spcBef>
              <a:spcAft>
                <a:spcPts val="0"/>
              </a:spcAft>
              <a:buClr>
                <a:srgbClr val="000000"/>
              </a:buClr>
              <a:buSzPts val="1350"/>
              <a:buFont typeface="Arial"/>
              <a:buAutoNum type="alphaLcParenBoth"/>
            </a:pPr>
            <a:r>
              <a:rPr b="0" i="0" lang="en-US" sz="1350" u="none" cap="none" strike="noStrike">
                <a:solidFill>
                  <a:srgbClr val="000000"/>
                </a:solidFill>
                <a:latin typeface="Arial"/>
                <a:ea typeface="Arial"/>
                <a:cs typeface="Arial"/>
                <a:sym typeface="Arial"/>
              </a:rPr>
              <a:t> Any standing order; or</a:t>
            </a:r>
            <a:endParaRPr/>
          </a:p>
          <a:p>
            <a:pPr indent="-257175" lvl="0" marL="257175" marR="0" rtl="0" algn="l">
              <a:lnSpc>
                <a:spcPct val="100000"/>
              </a:lnSpc>
              <a:spcBef>
                <a:spcPts val="0"/>
              </a:spcBef>
              <a:spcAft>
                <a:spcPts val="0"/>
              </a:spcAft>
              <a:buClr>
                <a:srgbClr val="000000"/>
              </a:buClr>
              <a:buSzPts val="1350"/>
              <a:buFont typeface="Arial"/>
              <a:buAutoNum type="alphaLcParenBoth"/>
            </a:pPr>
            <a:r>
              <a:rPr b="0" i="0" lang="en-US" sz="1350" u="none" cap="none" strike="noStrike">
                <a:solidFill>
                  <a:srgbClr val="000000"/>
                </a:solidFill>
                <a:latin typeface="Arial"/>
                <a:ea typeface="Arial"/>
                <a:cs typeface="Arial"/>
                <a:sym typeface="Arial"/>
              </a:rPr>
              <a:t>Any aware, contract of service or otherwise,</a:t>
            </a:r>
            <a:endParaRPr/>
          </a:p>
          <a:p>
            <a:pPr indent="-171450" lvl="0" marL="257175"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Shall be exempt to the extent of minimum of the following limit: </a:t>
            </a:r>
            <a:endParaRPr/>
          </a:p>
          <a:p>
            <a:pPr indent="-257175" lvl="0" marL="257175"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a:p>
            <a:pPr indent="-300038" lvl="0" marL="300038" marR="0" rtl="0" algn="l">
              <a:lnSpc>
                <a:spcPct val="100000"/>
              </a:lnSpc>
              <a:spcBef>
                <a:spcPts val="0"/>
              </a:spcBef>
              <a:spcAft>
                <a:spcPts val="0"/>
              </a:spcAft>
              <a:buClr>
                <a:srgbClr val="000000"/>
              </a:buClr>
              <a:buSzPts val="1350"/>
              <a:buFont typeface="Arial"/>
              <a:buAutoNum type="romanLcParenBoth"/>
            </a:pPr>
            <a:r>
              <a:rPr b="0" i="0" lang="en-US" sz="1350" u="none" cap="none" strike="noStrike">
                <a:solidFill>
                  <a:srgbClr val="000000"/>
                </a:solidFill>
                <a:latin typeface="Arial"/>
                <a:ea typeface="Arial"/>
                <a:cs typeface="Arial"/>
                <a:sym typeface="Arial"/>
              </a:rPr>
              <a:t>Actual amount received ;</a:t>
            </a:r>
            <a:endParaRPr/>
          </a:p>
          <a:p>
            <a:pPr indent="-300038" lvl="0" marL="300038" marR="0" rtl="0" algn="l">
              <a:lnSpc>
                <a:spcPct val="100000"/>
              </a:lnSpc>
              <a:spcBef>
                <a:spcPts val="0"/>
              </a:spcBef>
              <a:spcAft>
                <a:spcPts val="0"/>
              </a:spcAft>
              <a:buClr>
                <a:srgbClr val="000000"/>
              </a:buClr>
              <a:buSzPts val="1350"/>
              <a:buFont typeface="Arial"/>
              <a:buAutoNum type="romanLcParenBoth"/>
            </a:pPr>
            <a:r>
              <a:rPr b="0" i="0" lang="en-US" sz="1350" u="none" cap="none" strike="noStrike">
                <a:solidFill>
                  <a:srgbClr val="000000"/>
                </a:solidFill>
                <a:latin typeface="Arial"/>
                <a:ea typeface="Arial"/>
                <a:cs typeface="Arial"/>
                <a:sym typeface="Arial"/>
              </a:rPr>
              <a:t> 15 days average pay for every completed year of service or part thereof in excess of 6 month;</a:t>
            </a:r>
            <a:endParaRPr/>
          </a:p>
          <a:p>
            <a:pPr indent="-300038" lvl="0" marL="300038" marR="0" rtl="0" algn="l">
              <a:lnSpc>
                <a:spcPct val="100000"/>
              </a:lnSpc>
              <a:spcBef>
                <a:spcPts val="0"/>
              </a:spcBef>
              <a:spcAft>
                <a:spcPts val="0"/>
              </a:spcAft>
              <a:buClr>
                <a:srgbClr val="000000"/>
              </a:buClr>
              <a:buSzPts val="1350"/>
              <a:buFont typeface="Arial"/>
              <a:buAutoNum type="romanLcParenBoth"/>
            </a:pPr>
            <a:r>
              <a:rPr b="0" i="0" lang="en-US" sz="1350" u="none" cap="none" strike="noStrike">
                <a:solidFill>
                  <a:srgbClr val="000000"/>
                </a:solidFill>
                <a:latin typeface="Arial"/>
                <a:ea typeface="Arial"/>
                <a:cs typeface="Arial"/>
                <a:sym typeface="Arial"/>
              </a:rPr>
              <a:t>Amount specified by the central govt. i.e. Rs. 500000</a:t>
            </a:r>
            <a:endParaRPr/>
          </a:p>
          <a:p>
            <a:pPr indent="-214313" lvl="0" marL="300038"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a:p>
            <a:pPr indent="-300038" lvl="0" marL="300038" marR="0" rtl="0" algn="l">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 Compensation received in excess of the aforesaid limit is taxable and would, therefore, form part of gross salary. However the assessee shall be eligible for relief under section 89 read with rule 21A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35"/>
          <p:cNvSpPr txBox="1"/>
          <p:nvPr>
            <p:ph type="title"/>
          </p:nvPr>
        </p:nvSpPr>
        <p:spPr>
          <a:xfrm>
            <a:off x="628650" y="273844"/>
            <a:ext cx="7886700" cy="53768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33333"/>
              <a:buFont typeface="Calibri"/>
              <a:buNone/>
            </a:pPr>
            <a:br>
              <a:rPr b="1" lang="en-US" cap="none">
                <a:solidFill>
                  <a:schemeClr val="lt1"/>
                </a:solidFill>
                <a:latin typeface="Calibri"/>
                <a:ea typeface="Calibri"/>
                <a:cs typeface="Calibri"/>
                <a:sym typeface="Calibri"/>
              </a:rPr>
            </a:br>
            <a:r>
              <a:rPr b="1" lang="en-US" sz="2475" cap="none">
                <a:solidFill>
                  <a:schemeClr val="lt1"/>
                </a:solidFill>
                <a:latin typeface="Calibri"/>
                <a:ea typeface="Calibri"/>
                <a:cs typeface="Calibri"/>
                <a:sym typeface="Calibri"/>
              </a:rPr>
              <a:t>VOLUNTARY RETIREMENT/SEPARATION [SECTION 10(10C)]</a:t>
            </a:r>
            <a:br>
              <a:rPr b="1" lang="en-US" sz="2475" cap="none">
                <a:solidFill>
                  <a:schemeClr val="lt1"/>
                </a:solidFill>
                <a:latin typeface="Calibri"/>
                <a:ea typeface="Calibri"/>
                <a:cs typeface="Calibri"/>
                <a:sym typeface="Calibri"/>
              </a:rPr>
            </a:br>
            <a:endParaRPr sz="2475"/>
          </a:p>
        </p:txBody>
      </p:sp>
      <p:sp>
        <p:nvSpPr>
          <p:cNvPr id="746" name="Google Shape;746;p35"/>
          <p:cNvSpPr txBox="1"/>
          <p:nvPr>
            <p:ph idx="1" type="body"/>
          </p:nvPr>
        </p:nvSpPr>
        <p:spPr>
          <a:xfrm>
            <a:off x="628650" y="777241"/>
            <a:ext cx="7886700" cy="3855482"/>
          </a:xfrm>
          <a:prstGeom prst="rect">
            <a:avLst/>
          </a:prstGeom>
          <a:noFill/>
          <a:ln>
            <a:noFill/>
          </a:ln>
        </p:spPr>
        <p:txBody>
          <a:bodyPr anchorCtr="0" anchor="t" bIns="45700" lIns="91425" spcFirstLastPara="1" rIns="91425" wrap="square" tIns="45700">
            <a:normAutofit fontScale="55000" lnSpcReduction="20000"/>
          </a:bodyPr>
          <a:lstStyle/>
          <a:p>
            <a:pPr indent="-171450" lvl="0" marL="171450" rtl="0" algn="just">
              <a:lnSpc>
                <a:spcPct val="90000"/>
              </a:lnSpc>
              <a:spcBef>
                <a:spcPts val="0"/>
              </a:spcBef>
              <a:spcAft>
                <a:spcPts val="0"/>
              </a:spcAft>
              <a:buClr>
                <a:schemeClr val="dk1"/>
              </a:buClr>
              <a:buSzPct val="100000"/>
              <a:buNone/>
            </a:pPr>
            <a:r>
              <a:rPr lang="en-US"/>
              <a:t>    </a:t>
            </a:r>
            <a:endParaRPr/>
          </a:p>
          <a:p>
            <a:pPr indent="-171450" lvl="0" marL="171450" rtl="0" algn="just">
              <a:lnSpc>
                <a:spcPct val="90000"/>
              </a:lnSpc>
              <a:spcBef>
                <a:spcPts val="750"/>
              </a:spcBef>
              <a:spcAft>
                <a:spcPts val="0"/>
              </a:spcAft>
              <a:buClr>
                <a:schemeClr val="dk1"/>
              </a:buClr>
              <a:buSzPct val="100000"/>
              <a:buNone/>
            </a:pPr>
            <a:r>
              <a:rPr lang="en-US" sz="2400"/>
              <a:t>     Any payment received or receivable (even if received in instalments) by an employee of the following bodies at the time of his voluntary retirement or termination of his service, in accordance with any scheme or </a:t>
            </a:r>
            <a:r>
              <a:rPr b="1" lang="en-US" sz="2400"/>
              <a:t>schemes of voluntary retirement </a:t>
            </a:r>
            <a:r>
              <a:rPr lang="en-US" sz="2400"/>
              <a:t>or in the case of public sector company, a </a:t>
            </a:r>
            <a:r>
              <a:rPr b="1" lang="en-US" sz="2400"/>
              <a:t>scheme of voluntary separation</a:t>
            </a:r>
            <a:r>
              <a:rPr lang="en-US" sz="2400"/>
              <a:t>, </a:t>
            </a:r>
            <a:r>
              <a:rPr b="1" lang="en-US" sz="2400"/>
              <a:t>is exempt from income-tax to the extent</a:t>
            </a:r>
            <a:r>
              <a:rPr lang="en-US" sz="2400"/>
              <a:t> that such amount does not exceed </a:t>
            </a:r>
            <a:r>
              <a:rPr b="1" lang="en-US" sz="2400"/>
              <a:t>Rs. 5,00,000/-</a:t>
            </a:r>
            <a:endParaRPr sz="2400"/>
          </a:p>
          <a:p>
            <a:pPr indent="-171450" lvl="0" marL="171450" rtl="0" algn="just">
              <a:lnSpc>
                <a:spcPct val="90000"/>
              </a:lnSpc>
              <a:spcBef>
                <a:spcPts val="750"/>
              </a:spcBef>
              <a:spcAft>
                <a:spcPts val="0"/>
              </a:spcAft>
              <a:buClr>
                <a:schemeClr val="dk1"/>
              </a:buClr>
              <a:buSzPct val="100000"/>
              <a:buNone/>
            </a:pPr>
            <a:r>
              <a:rPr lang="en-US" sz="2400"/>
              <a:t>(</a:t>
            </a:r>
            <a:r>
              <a:rPr i="1" lang="en-US" sz="2400"/>
              <a:t>a</a:t>
            </a:r>
            <a:r>
              <a:rPr lang="en-US" sz="2400"/>
              <a:t>)A public sector company;</a:t>
            </a:r>
            <a:endParaRPr/>
          </a:p>
          <a:p>
            <a:pPr indent="-171450" lvl="0" marL="171450" rtl="0" algn="just">
              <a:lnSpc>
                <a:spcPct val="90000"/>
              </a:lnSpc>
              <a:spcBef>
                <a:spcPts val="750"/>
              </a:spcBef>
              <a:spcAft>
                <a:spcPts val="0"/>
              </a:spcAft>
              <a:buClr>
                <a:schemeClr val="dk1"/>
              </a:buClr>
              <a:buSzPct val="100000"/>
              <a:buNone/>
            </a:pPr>
            <a:r>
              <a:rPr lang="en-US" sz="2400"/>
              <a:t>(</a:t>
            </a:r>
            <a:r>
              <a:rPr i="1" lang="en-US" sz="2400"/>
              <a:t>b</a:t>
            </a:r>
            <a:r>
              <a:rPr lang="en-US" sz="2400"/>
              <a:t>)Any other company;</a:t>
            </a:r>
            <a:endParaRPr/>
          </a:p>
          <a:p>
            <a:pPr indent="-171450" lvl="0" marL="171450" rtl="0" algn="just">
              <a:lnSpc>
                <a:spcPct val="90000"/>
              </a:lnSpc>
              <a:spcBef>
                <a:spcPts val="750"/>
              </a:spcBef>
              <a:spcAft>
                <a:spcPts val="0"/>
              </a:spcAft>
              <a:buClr>
                <a:schemeClr val="dk1"/>
              </a:buClr>
              <a:buSzPct val="100000"/>
              <a:buNone/>
            </a:pPr>
            <a:r>
              <a:rPr lang="en-US" sz="2400"/>
              <a:t>(c) An Authority established under a Central, State or Provincial Act;</a:t>
            </a:r>
            <a:endParaRPr/>
          </a:p>
          <a:p>
            <a:pPr indent="-171450" lvl="0" marL="171450" rtl="0" algn="just">
              <a:lnSpc>
                <a:spcPct val="90000"/>
              </a:lnSpc>
              <a:spcBef>
                <a:spcPts val="750"/>
              </a:spcBef>
              <a:spcAft>
                <a:spcPts val="0"/>
              </a:spcAft>
              <a:buClr>
                <a:schemeClr val="dk1"/>
              </a:buClr>
              <a:buSzPct val="100000"/>
              <a:buNone/>
            </a:pPr>
            <a:r>
              <a:rPr lang="en-US" sz="2400"/>
              <a:t>(</a:t>
            </a:r>
            <a:r>
              <a:rPr i="1" lang="en-US" sz="2400"/>
              <a:t>d</a:t>
            </a:r>
            <a:r>
              <a:rPr lang="en-US" sz="2400"/>
              <a:t>)A Local Authority;</a:t>
            </a:r>
            <a:endParaRPr/>
          </a:p>
          <a:p>
            <a:pPr indent="-171450" lvl="0" marL="171450" rtl="0" algn="just">
              <a:lnSpc>
                <a:spcPct val="90000"/>
              </a:lnSpc>
              <a:spcBef>
                <a:spcPts val="750"/>
              </a:spcBef>
              <a:spcAft>
                <a:spcPts val="0"/>
              </a:spcAft>
              <a:buClr>
                <a:schemeClr val="dk1"/>
              </a:buClr>
              <a:buSzPct val="100000"/>
              <a:buNone/>
            </a:pPr>
            <a:r>
              <a:rPr lang="en-US" sz="2400"/>
              <a:t>(</a:t>
            </a:r>
            <a:r>
              <a:rPr i="1" lang="en-US" sz="2400"/>
              <a:t>e</a:t>
            </a:r>
            <a:r>
              <a:rPr lang="en-US" sz="2400"/>
              <a:t>)A Cooperative Society;</a:t>
            </a:r>
            <a:endParaRPr/>
          </a:p>
          <a:p>
            <a:pPr indent="-171450" lvl="0" marL="171450" rtl="0" algn="just">
              <a:lnSpc>
                <a:spcPct val="90000"/>
              </a:lnSpc>
              <a:spcBef>
                <a:spcPts val="750"/>
              </a:spcBef>
              <a:spcAft>
                <a:spcPts val="0"/>
              </a:spcAft>
              <a:buClr>
                <a:schemeClr val="dk1"/>
              </a:buClr>
              <a:buSzPct val="100000"/>
              <a:buNone/>
            </a:pPr>
            <a:r>
              <a:rPr lang="en-US" sz="2400"/>
              <a:t>(</a:t>
            </a:r>
            <a:r>
              <a:rPr i="1" lang="en-US" sz="2400"/>
              <a:t>f</a:t>
            </a:r>
            <a:r>
              <a:rPr lang="en-US" sz="2400"/>
              <a:t>)	A university established or incorporated or under a Central, State or Provincial Act, or, an Institution declared to be a University under section 3 of the University Grants Commission Act, 1956;</a:t>
            </a:r>
            <a:endParaRPr/>
          </a:p>
          <a:p>
            <a:pPr indent="-171450" lvl="0" marL="171450" rtl="0" algn="just">
              <a:lnSpc>
                <a:spcPct val="90000"/>
              </a:lnSpc>
              <a:spcBef>
                <a:spcPts val="750"/>
              </a:spcBef>
              <a:spcAft>
                <a:spcPts val="0"/>
              </a:spcAft>
              <a:buClr>
                <a:schemeClr val="dk1"/>
              </a:buClr>
              <a:buSzPct val="100000"/>
              <a:buNone/>
            </a:pPr>
            <a:r>
              <a:rPr lang="en-US" sz="2400"/>
              <a:t>(</a:t>
            </a:r>
            <a:r>
              <a:rPr i="1" lang="en-US" sz="2400"/>
              <a:t>g</a:t>
            </a:r>
            <a:r>
              <a:rPr lang="en-US" sz="2400"/>
              <a:t>)Any Indian Institute of Technology</a:t>
            </a:r>
            <a:endParaRPr/>
          </a:p>
          <a:p>
            <a:pPr indent="-171450" lvl="0" marL="171450" rtl="0" algn="just">
              <a:lnSpc>
                <a:spcPct val="90000"/>
              </a:lnSpc>
              <a:spcBef>
                <a:spcPts val="750"/>
              </a:spcBef>
              <a:spcAft>
                <a:spcPts val="0"/>
              </a:spcAft>
              <a:buClr>
                <a:schemeClr val="dk1"/>
              </a:buClr>
              <a:buSzPct val="100000"/>
              <a:buNone/>
            </a:pPr>
            <a:r>
              <a:rPr lang="en-US" sz="2400"/>
              <a:t>(</a:t>
            </a:r>
            <a:r>
              <a:rPr i="1" lang="en-US" sz="2400"/>
              <a:t>h</a:t>
            </a:r>
            <a:r>
              <a:rPr lang="en-US" sz="2400"/>
              <a:t>)Such Institute of Management as the Central Government may by notification in the Official Gazette, specify in this behalf. </a:t>
            </a:r>
            <a:endParaRPr/>
          </a:p>
          <a:p>
            <a:pPr indent="-428625" lvl="0" marL="428625" rtl="0" algn="just">
              <a:lnSpc>
                <a:spcPct val="90000"/>
              </a:lnSpc>
              <a:spcBef>
                <a:spcPts val="750"/>
              </a:spcBef>
              <a:spcAft>
                <a:spcPts val="0"/>
              </a:spcAft>
              <a:buClr>
                <a:schemeClr val="dk1"/>
              </a:buClr>
              <a:buSzPct val="100000"/>
              <a:buAutoNum type="romanLcParenBoth"/>
            </a:pPr>
            <a:r>
              <a:rPr lang="en-US" sz="2400"/>
              <a:t>employees of the Central Government and State Government and </a:t>
            </a:r>
            <a:endParaRPr/>
          </a:p>
          <a:p>
            <a:pPr indent="0" lvl="0" marL="0" rtl="0" algn="just">
              <a:lnSpc>
                <a:spcPct val="90000"/>
              </a:lnSpc>
              <a:spcBef>
                <a:spcPts val="750"/>
              </a:spcBef>
              <a:spcAft>
                <a:spcPts val="0"/>
              </a:spcAft>
              <a:buClr>
                <a:schemeClr val="dk1"/>
              </a:buClr>
              <a:buSzPct val="100000"/>
              <a:buNone/>
            </a:pPr>
            <a:r>
              <a:rPr lang="en-US" sz="2400"/>
              <a:t>(j) employees of notified institutions having importance throughout India or any State or States. </a:t>
            </a:r>
            <a:endParaRPr/>
          </a:p>
          <a:p>
            <a:pPr indent="-171450" lvl="0" marL="171450" rtl="0" algn="l">
              <a:lnSpc>
                <a:spcPct val="90000"/>
              </a:lnSpc>
              <a:spcBef>
                <a:spcPts val="750"/>
              </a:spcBef>
              <a:spcAft>
                <a:spcPts val="0"/>
              </a:spcAft>
              <a:buClr>
                <a:schemeClr val="dk1"/>
              </a:buClr>
              <a:buSzPct val="100000"/>
              <a:buNone/>
            </a:pPr>
            <a:r>
              <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6"/>
          <p:cNvSpPr txBox="1"/>
          <p:nvPr>
            <p:ph type="title"/>
          </p:nvPr>
        </p:nvSpPr>
        <p:spPr>
          <a:xfrm>
            <a:off x="829866" y="1679033"/>
            <a:ext cx="2949178" cy="120015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br>
              <a:rPr b="1" lang="en-US" sz="2250" cap="none">
                <a:solidFill>
                  <a:schemeClr val="lt1"/>
                </a:solidFill>
                <a:latin typeface="Calibri"/>
                <a:ea typeface="Calibri"/>
                <a:cs typeface="Calibri"/>
                <a:sym typeface="Calibri"/>
              </a:rPr>
            </a:br>
            <a:r>
              <a:rPr b="1" lang="en-US" sz="2250" cap="none">
                <a:solidFill>
                  <a:schemeClr val="lt1"/>
                </a:solidFill>
                <a:latin typeface="Calibri"/>
                <a:ea typeface="Calibri"/>
                <a:cs typeface="Calibri"/>
                <a:sym typeface="Calibri"/>
              </a:rPr>
              <a:t>PAYMENT FROM A PROVIDENT FUND [SECTION 10(11)]</a:t>
            </a:r>
            <a:br>
              <a:rPr b="1" lang="en-US" sz="2250" cap="none">
                <a:solidFill>
                  <a:schemeClr val="lt1"/>
                </a:solidFill>
                <a:latin typeface="Calibri"/>
                <a:ea typeface="Calibri"/>
                <a:cs typeface="Calibri"/>
                <a:sym typeface="Calibri"/>
              </a:rPr>
            </a:br>
            <a:endParaRPr sz="2250"/>
          </a:p>
        </p:txBody>
      </p:sp>
      <p:sp>
        <p:nvSpPr>
          <p:cNvPr id="752" name="Google Shape;752;p36"/>
          <p:cNvSpPr txBox="1"/>
          <p:nvPr>
            <p:ph idx="1" type="body"/>
          </p:nvPr>
        </p:nvSpPr>
        <p:spPr>
          <a:xfrm>
            <a:off x="3887391" y="162427"/>
            <a:ext cx="4629150" cy="4233362"/>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None/>
            </a:pPr>
            <a:r>
              <a:t/>
            </a:r>
            <a:endParaRPr b="1"/>
          </a:p>
          <a:p>
            <a:pPr indent="-171450" lvl="0" marL="171450" rtl="0" algn="l">
              <a:lnSpc>
                <a:spcPct val="90000"/>
              </a:lnSpc>
              <a:spcBef>
                <a:spcPts val="750"/>
              </a:spcBef>
              <a:spcAft>
                <a:spcPts val="0"/>
              </a:spcAft>
              <a:buClr>
                <a:schemeClr val="dk1"/>
              </a:buClr>
              <a:buSzPts val="2400"/>
              <a:buNone/>
            </a:pPr>
            <a:r>
              <a:t/>
            </a:r>
            <a:endParaRPr b="1"/>
          </a:p>
          <a:p>
            <a:pPr indent="-171450" lvl="0" marL="171450" rtl="0" algn="l">
              <a:lnSpc>
                <a:spcPct val="90000"/>
              </a:lnSpc>
              <a:spcBef>
                <a:spcPts val="750"/>
              </a:spcBef>
              <a:spcAft>
                <a:spcPts val="0"/>
              </a:spcAft>
              <a:buClr>
                <a:schemeClr val="dk1"/>
              </a:buClr>
              <a:buSzPts val="2400"/>
              <a:buNone/>
            </a:pPr>
            <a:r>
              <a:t/>
            </a:r>
            <a:endParaRPr b="1"/>
          </a:p>
          <a:p>
            <a:pPr indent="-171450" lvl="0" marL="171450" rtl="0" algn="just">
              <a:lnSpc>
                <a:spcPct val="90000"/>
              </a:lnSpc>
              <a:spcBef>
                <a:spcPts val="750"/>
              </a:spcBef>
              <a:spcAft>
                <a:spcPts val="0"/>
              </a:spcAft>
              <a:buClr>
                <a:schemeClr val="lt1"/>
              </a:buClr>
              <a:buSzPts val="2400"/>
              <a:buNone/>
            </a:pPr>
            <a:r>
              <a:rPr b="1" lang="en-US">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Any payment from a Provident Fund </a:t>
            </a:r>
            <a:r>
              <a:rPr lang="en-US" sz="1800">
                <a:solidFill>
                  <a:schemeClr val="lt1"/>
                </a:solidFill>
                <a:latin typeface="Calibri"/>
                <a:ea typeface="Calibri"/>
                <a:cs typeface="Calibri"/>
                <a:sym typeface="Calibri"/>
              </a:rPr>
              <a:t>to which the Provident Funds Act, 1925, applies or from any other provident fund set up by the Central Government and notified by it in the Official Gazette is exempt under section 10(11).</a:t>
            </a:r>
            <a:endParaRPr/>
          </a:p>
          <a:p>
            <a:pPr indent="-171450" lvl="0" marL="171450" rtl="0" algn="just">
              <a:lnSpc>
                <a:spcPct val="90000"/>
              </a:lnSpc>
              <a:spcBef>
                <a:spcPts val="750"/>
              </a:spcBef>
              <a:spcAft>
                <a:spcPts val="0"/>
              </a:spcAft>
              <a:buClr>
                <a:schemeClr val="dk1"/>
              </a:buClr>
              <a:buSzPts val="2700"/>
              <a:buNone/>
            </a:pPr>
            <a:r>
              <a:t/>
            </a:r>
            <a:endParaRPr sz="2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7"/>
          <p:cNvSpPr/>
          <p:nvPr/>
        </p:nvSpPr>
        <p:spPr>
          <a:xfrm>
            <a:off x="2731745" y="10500"/>
            <a:ext cx="6124200" cy="51228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7"/>
          <p:cNvSpPr txBox="1"/>
          <p:nvPr>
            <p:ph type="ctrTitle"/>
          </p:nvPr>
        </p:nvSpPr>
        <p:spPr>
          <a:xfrm rot="-3568032">
            <a:off x="3267432" y="2232497"/>
            <a:ext cx="3680086" cy="1601206"/>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Taxation of  income from house property</a:t>
            </a:r>
            <a:br>
              <a:rPr lang="en-US"/>
            </a:br>
            <a:r>
              <a:rPr lang="en-US"/>
              <a:t>section 22 to  27</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38"/>
          <p:cNvSpPr txBox="1"/>
          <p:nvPr>
            <p:ph type="title"/>
          </p:nvPr>
        </p:nvSpPr>
        <p:spPr>
          <a:xfrm>
            <a:off x="324475" y="148225"/>
            <a:ext cx="3559500" cy="1373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US"/>
              <a:t>Income from house property.</a:t>
            </a:r>
            <a:br>
              <a:rPr lang="en-US"/>
            </a:br>
            <a:r>
              <a:rPr lang="en-US"/>
              <a:t>Section 22</a:t>
            </a:r>
            <a:endParaRPr/>
          </a:p>
        </p:txBody>
      </p:sp>
      <p:sp>
        <p:nvSpPr>
          <p:cNvPr id="764" name="Google Shape;764;p38"/>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139700" rtl="0" algn="just">
              <a:lnSpc>
                <a:spcPct val="105000"/>
              </a:lnSpc>
              <a:spcBef>
                <a:spcPts val="0"/>
              </a:spcBef>
              <a:spcAft>
                <a:spcPts val="0"/>
              </a:spcAft>
              <a:buNone/>
            </a:pPr>
            <a:r>
              <a:rPr lang="en-US" sz="2100"/>
              <a:t>The annual value of property consisting of any buildings or lands appurtenant</a:t>
            </a:r>
            <a:r>
              <a:rPr baseline="30000" lang="en-US" sz="2100" u="sng"/>
              <a:t> </a:t>
            </a:r>
            <a:r>
              <a:rPr lang="en-US" sz="2100"/>
              <a:t> thereto of which the assessee is the owner, other than such portions of such property as he may occupy for the purposes of any business or profession carried on by him the profits of which are chargeable to income-tax, shall be chargeable to income-tax under the head "Income from house property".</a:t>
            </a:r>
            <a:endParaRPr sz="2100"/>
          </a:p>
          <a:p>
            <a:pPr indent="0" lvl="0" marL="139700" rtl="0" algn="just">
              <a:lnSpc>
                <a:spcPct val="105000"/>
              </a:lnSpc>
              <a:spcBef>
                <a:spcPts val="1600"/>
              </a:spcBef>
              <a:spcAft>
                <a:spcPts val="0"/>
              </a:spcAft>
              <a:buNone/>
            </a:pPr>
            <a:r>
              <a:t/>
            </a:r>
            <a:endParaRPr sz="2100"/>
          </a:p>
          <a:p>
            <a:pPr indent="0" lvl="0" marL="139700" rtl="0" algn="l">
              <a:lnSpc>
                <a:spcPct val="105000"/>
              </a:lnSpc>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
          <p:cNvSpPr txBox="1"/>
          <p:nvPr>
            <p:ph type="title"/>
          </p:nvPr>
        </p:nvSpPr>
        <p:spPr>
          <a:xfrm>
            <a:off x="267025" y="1332775"/>
            <a:ext cx="2316900" cy="158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Contents</a:t>
            </a:r>
            <a:endParaRPr/>
          </a:p>
        </p:txBody>
      </p:sp>
      <p:sp>
        <p:nvSpPr>
          <p:cNvPr id="551" name="Google Shape;551;p3"/>
          <p:cNvSpPr txBox="1"/>
          <p:nvPr>
            <p:ph idx="1" type="body"/>
          </p:nvPr>
        </p:nvSpPr>
        <p:spPr>
          <a:xfrm>
            <a:off x="2766325" y="525950"/>
            <a:ext cx="6051000" cy="40182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b="1" lang="en-US" sz="1600"/>
              <a:t>Authority to charge income tax </a:t>
            </a:r>
            <a:endParaRPr/>
          </a:p>
          <a:p>
            <a:pPr indent="-330200" lvl="0" marL="457200" rtl="0" algn="l">
              <a:lnSpc>
                <a:spcPct val="100000"/>
              </a:lnSpc>
              <a:spcBef>
                <a:spcPts val="0"/>
              </a:spcBef>
              <a:spcAft>
                <a:spcPts val="0"/>
              </a:spcAft>
              <a:buClr>
                <a:schemeClr val="dk1"/>
              </a:buClr>
              <a:buSzPts val="1600"/>
              <a:buChar char="❏"/>
            </a:pPr>
            <a:r>
              <a:rPr b="1" lang="en-US" sz="1600"/>
              <a:t>Meaning of income/ deemed income </a:t>
            </a:r>
            <a:endParaRPr/>
          </a:p>
          <a:p>
            <a:pPr indent="-330200" lvl="0" marL="457200" rtl="0" algn="l">
              <a:lnSpc>
                <a:spcPct val="100000"/>
              </a:lnSpc>
              <a:spcBef>
                <a:spcPts val="0"/>
              </a:spcBef>
              <a:spcAft>
                <a:spcPts val="0"/>
              </a:spcAft>
              <a:buClr>
                <a:schemeClr val="dk1"/>
              </a:buClr>
              <a:buSzPts val="1600"/>
              <a:buChar char="❏"/>
            </a:pPr>
            <a:r>
              <a:rPr b="1" lang="en-US" sz="1600"/>
              <a:t>Taxability/charging provisions</a:t>
            </a:r>
            <a:endParaRPr/>
          </a:p>
          <a:p>
            <a:pPr indent="-330200" lvl="0" marL="457200" rtl="0" algn="l">
              <a:lnSpc>
                <a:spcPct val="100000"/>
              </a:lnSpc>
              <a:spcBef>
                <a:spcPts val="0"/>
              </a:spcBef>
              <a:spcAft>
                <a:spcPts val="0"/>
              </a:spcAft>
              <a:buClr>
                <a:schemeClr val="dk1"/>
              </a:buClr>
              <a:buSzPts val="1600"/>
              <a:buChar char="❏"/>
            </a:pPr>
            <a:r>
              <a:rPr b="1" lang="en-US" sz="1600"/>
              <a:t>Residential status and scope of income</a:t>
            </a:r>
            <a:endParaRPr/>
          </a:p>
          <a:p>
            <a:pPr indent="-330200" lvl="0" marL="457200" rtl="0" algn="l">
              <a:lnSpc>
                <a:spcPct val="100000"/>
              </a:lnSpc>
              <a:spcBef>
                <a:spcPts val="0"/>
              </a:spcBef>
              <a:spcAft>
                <a:spcPts val="0"/>
              </a:spcAft>
              <a:buClr>
                <a:schemeClr val="dk1"/>
              </a:buClr>
              <a:buSzPts val="1600"/>
              <a:buChar char="❏"/>
            </a:pPr>
            <a:r>
              <a:rPr b="1" lang="en-US" sz="1600"/>
              <a:t>Exemptions</a:t>
            </a:r>
            <a:endParaRPr/>
          </a:p>
          <a:p>
            <a:pPr indent="-330200" lvl="0" marL="457200" rtl="0" algn="l">
              <a:lnSpc>
                <a:spcPct val="100000"/>
              </a:lnSpc>
              <a:spcBef>
                <a:spcPts val="0"/>
              </a:spcBef>
              <a:spcAft>
                <a:spcPts val="0"/>
              </a:spcAft>
              <a:buClr>
                <a:schemeClr val="dk1"/>
              </a:buClr>
              <a:buSzPts val="1600"/>
              <a:buChar char="❏"/>
            </a:pPr>
            <a:r>
              <a:rPr b="1" lang="en-US" sz="1600"/>
              <a:t>Heads of income</a:t>
            </a:r>
            <a:endParaRPr/>
          </a:p>
          <a:p>
            <a:pPr indent="-330200" lvl="0" marL="457200" rtl="0" algn="l">
              <a:lnSpc>
                <a:spcPct val="100000"/>
              </a:lnSpc>
              <a:spcBef>
                <a:spcPts val="0"/>
              </a:spcBef>
              <a:spcAft>
                <a:spcPts val="0"/>
              </a:spcAft>
              <a:buClr>
                <a:schemeClr val="dk1"/>
              </a:buClr>
              <a:buSzPts val="1600"/>
              <a:buChar char="❏"/>
            </a:pPr>
            <a:r>
              <a:rPr b="1" lang="en-US" sz="1600"/>
              <a:t>Important deductions from gross total income</a:t>
            </a:r>
            <a:endParaRPr/>
          </a:p>
          <a:p>
            <a:pPr indent="-330200" lvl="0" marL="457200" rtl="0" algn="l">
              <a:lnSpc>
                <a:spcPct val="100000"/>
              </a:lnSpc>
              <a:spcBef>
                <a:spcPts val="0"/>
              </a:spcBef>
              <a:spcAft>
                <a:spcPts val="0"/>
              </a:spcAft>
              <a:buClr>
                <a:schemeClr val="dk1"/>
              </a:buClr>
              <a:buSzPts val="1600"/>
              <a:buChar char="❏"/>
            </a:pPr>
            <a:r>
              <a:rPr b="1" lang="en-US" sz="1600"/>
              <a:t>Rebate and relief.</a:t>
            </a:r>
            <a:endParaRPr/>
          </a:p>
          <a:p>
            <a:pPr indent="-330200" lvl="0" marL="457200" rtl="0" algn="l">
              <a:lnSpc>
                <a:spcPct val="100000"/>
              </a:lnSpc>
              <a:spcBef>
                <a:spcPts val="0"/>
              </a:spcBef>
              <a:spcAft>
                <a:spcPts val="0"/>
              </a:spcAft>
              <a:buClr>
                <a:schemeClr val="dk1"/>
              </a:buClr>
              <a:buSzPts val="1600"/>
              <a:buChar char="❏"/>
            </a:pPr>
            <a:r>
              <a:rPr b="1" lang="en-US" sz="1600"/>
              <a:t>Tax rate- finance act , income tax act</a:t>
            </a:r>
            <a:endParaRPr/>
          </a:p>
          <a:p>
            <a:pPr indent="-330200" lvl="0" marL="457200" rtl="0" algn="l">
              <a:lnSpc>
                <a:spcPct val="100000"/>
              </a:lnSpc>
              <a:spcBef>
                <a:spcPts val="0"/>
              </a:spcBef>
              <a:spcAft>
                <a:spcPts val="0"/>
              </a:spcAft>
              <a:buClr>
                <a:schemeClr val="dk1"/>
              </a:buClr>
              <a:buSzPts val="1600"/>
              <a:buChar char="❏"/>
            </a:pPr>
            <a:r>
              <a:rPr b="1" lang="en-US" sz="1600"/>
              <a:t>ITR- original revise, belated- section 139,142,148,153A/153C </a:t>
            </a:r>
            <a:endParaRPr/>
          </a:p>
          <a:p>
            <a:pPr indent="-330200" lvl="0" marL="457200" rtl="0" algn="l">
              <a:lnSpc>
                <a:spcPct val="100000"/>
              </a:lnSpc>
              <a:spcBef>
                <a:spcPts val="0"/>
              </a:spcBef>
              <a:spcAft>
                <a:spcPts val="0"/>
              </a:spcAft>
              <a:buClr>
                <a:schemeClr val="dk1"/>
              </a:buClr>
              <a:buSzPts val="1600"/>
              <a:buChar char="❏"/>
            </a:pPr>
            <a:r>
              <a:rPr b="1" lang="en-US" sz="1600"/>
              <a:t>Assessments, self assessments, re-assessments</a:t>
            </a:r>
            <a:endParaRPr/>
          </a:p>
          <a:p>
            <a:pPr indent="-330200" lvl="0" marL="457200" rtl="0" algn="l">
              <a:lnSpc>
                <a:spcPct val="100000"/>
              </a:lnSpc>
              <a:spcBef>
                <a:spcPts val="0"/>
              </a:spcBef>
              <a:spcAft>
                <a:spcPts val="0"/>
              </a:spcAft>
              <a:buClr>
                <a:schemeClr val="dk1"/>
              </a:buClr>
              <a:buSzPts val="1600"/>
              <a:buChar char="❏"/>
            </a:pPr>
            <a:r>
              <a:rPr b="1" lang="en-US" sz="1600"/>
              <a:t>Revisions /rectifications -263/264/154/155</a:t>
            </a:r>
            <a:endParaRPr/>
          </a:p>
          <a:p>
            <a:pPr indent="-330200" lvl="0" marL="457200" rtl="0" algn="l">
              <a:lnSpc>
                <a:spcPct val="100000"/>
              </a:lnSpc>
              <a:spcBef>
                <a:spcPts val="0"/>
              </a:spcBef>
              <a:spcAft>
                <a:spcPts val="0"/>
              </a:spcAft>
              <a:buClr>
                <a:schemeClr val="dk1"/>
              </a:buClr>
              <a:buSzPts val="1600"/>
              <a:buChar char="❏"/>
            </a:pPr>
            <a:r>
              <a:rPr b="1" lang="en-US" sz="1600"/>
              <a:t>Appeal – CIT(A)/ITAT/HC/SC</a:t>
            </a:r>
            <a:endParaRPr/>
          </a:p>
          <a:p>
            <a:pPr indent="-330200" lvl="0" marL="457200" rtl="0" algn="l">
              <a:lnSpc>
                <a:spcPct val="100000"/>
              </a:lnSpc>
              <a:spcBef>
                <a:spcPts val="0"/>
              </a:spcBef>
              <a:spcAft>
                <a:spcPts val="0"/>
              </a:spcAft>
              <a:buClr>
                <a:schemeClr val="dk1"/>
              </a:buClr>
              <a:buSzPts val="1600"/>
              <a:buChar char="❏"/>
            </a:pPr>
            <a:r>
              <a:rPr b="1" lang="en-US" sz="1600"/>
              <a:t>Audits/certificates- tax audit</a:t>
            </a:r>
            <a:endParaRPr/>
          </a:p>
          <a:p>
            <a:pPr indent="-228600" lvl="0" marL="457200" rtl="0" algn="l">
              <a:lnSpc>
                <a:spcPct val="100000"/>
              </a:lnSpc>
              <a:spcBef>
                <a:spcPts val="0"/>
              </a:spcBef>
              <a:spcAft>
                <a:spcPts val="0"/>
              </a:spcAft>
              <a:buClr>
                <a:schemeClr val="dk1"/>
              </a:buClr>
              <a:buSzPts val="1600"/>
              <a:buNone/>
            </a:pPr>
            <a:r>
              <a:t/>
            </a:r>
            <a:endParaRPr b="1" sz="1600"/>
          </a:p>
          <a:p>
            <a:pPr indent="-228600" lvl="0" marL="457200" rtl="0" algn="l">
              <a:lnSpc>
                <a:spcPct val="100000"/>
              </a:lnSpc>
              <a:spcBef>
                <a:spcPts val="0"/>
              </a:spcBef>
              <a:spcAft>
                <a:spcPts val="0"/>
              </a:spcAft>
              <a:buClr>
                <a:schemeClr val="dk1"/>
              </a:buClr>
              <a:buSzPts val="1600"/>
              <a:buNone/>
            </a:pPr>
            <a:r>
              <a:t/>
            </a:r>
            <a:endParaRPr b="1" sz="1600"/>
          </a:p>
          <a:p>
            <a:pPr indent="0" lvl="0" marL="457200" rtl="0" algn="l">
              <a:lnSpc>
                <a:spcPct val="100000"/>
              </a:lnSpc>
              <a:spcBef>
                <a:spcPts val="0"/>
              </a:spcBef>
              <a:spcAft>
                <a:spcPts val="0"/>
              </a:spcAft>
              <a:buSzPts val="1400"/>
              <a:buNone/>
            </a:pPr>
            <a:r>
              <a:t/>
            </a:r>
            <a:endParaRPr sz="1600">
              <a:solidFill>
                <a:schemeClr val="dk2"/>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9"/>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Annual value how determined ? Section 23</a:t>
            </a:r>
            <a:endParaRPr/>
          </a:p>
        </p:txBody>
      </p:sp>
      <p:sp>
        <p:nvSpPr>
          <p:cNvPr id="770" name="Google Shape;770;p39"/>
          <p:cNvSpPr txBox="1"/>
          <p:nvPr>
            <p:ph idx="1" type="body"/>
          </p:nvPr>
        </p:nvSpPr>
        <p:spPr>
          <a:xfrm>
            <a:off x="3448250" y="525950"/>
            <a:ext cx="5369050" cy="4526696"/>
          </a:xfrm>
          <a:prstGeom prst="rect">
            <a:avLst/>
          </a:prstGeom>
          <a:noFill/>
          <a:ln>
            <a:noFill/>
          </a:ln>
        </p:spPr>
        <p:txBody>
          <a:bodyPr anchorCtr="0" anchor="t" bIns="91425" lIns="91425" spcFirstLastPara="1" rIns="91425" wrap="square" tIns="91425">
            <a:normAutofit fontScale="85000" lnSpcReduction="20000"/>
          </a:bodyPr>
          <a:lstStyle/>
          <a:p>
            <a:pPr indent="0" lvl="0" marL="139700" rtl="0" algn="l">
              <a:lnSpc>
                <a:spcPct val="115000"/>
              </a:lnSpc>
              <a:spcBef>
                <a:spcPts val="0"/>
              </a:spcBef>
              <a:spcAft>
                <a:spcPts val="0"/>
              </a:spcAft>
              <a:buSzPct val="117647"/>
              <a:buNone/>
            </a:pPr>
            <a:r>
              <a:rPr lang="en-US"/>
              <a:t>Self occupied/- nil    section 23(2) upto 2 house property  section 23(4)</a:t>
            </a:r>
            <a:endParaRPr/>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rPr lang="en-US"/>
              <a:t>More than 2 house- option for 2 self occupied remaining deemed let out.- </a:t>
            </a:r>
            <a:endParaRPr/>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rPr lang="en-US"/>
              <a:t>Let out:  factors determine annual values are</a:t>
            </a:r>
            <a:endParaRPr/>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rPr b="1" lang="en-US"/>
              <a:t>Actual Rent Received:  </a:t>
            </a:r>
            <a:r>
              <a:rPr lang="en-US"/>
              <a:t>actual rent received or receivable by the owner shall not include, subject to such rules</a:t>
            </a:r>
            <a:r>
              <a:rPr baseline="30000" lang="en-US" u="sng"/>
              <a:t> </a:t>
            </a:r>
            <a:r>
              <a:rPr lang="en-US"/>
              <a:t> s may be made in this behalf, the amount of rent which the owner cannot realise.</a:t>
            </a:r>
            <a:endParaRPr b="1"/>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rPr b="1" lang="en-US"/>
              <a:t>Municipal Value: </a:t>
            </a:r>
            <a:r>
              <a:rPr lang="en-US"/>
              <a:t>Municipal value is determined by the municipal authorities for levying municipal taxes on house property. Municipal authorities normally charge house tax/municipal taxes on the basis of annual letting value of such house property, which is determined by it based upon many considerations.</a:t>
            </a:r>
            <a:endParaRPr b="1"/>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rPr b="1" lang="en-US"/>
              <a:t>Fair Rent : </a:t>
            </a:r>
            <a:r>
              <a:rPr lang="en-US"/>
              <a:t>Fair rent is the rent which is a similar property can fetch in the same or similar locality if it is let for a year. Fair rent can be easily ascertained for apartments based on prevailing rentals.</a:t>
            </a:r>
            <a:endParaRPr b="1"/>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rPr b="1" lang="en-US"/>
              <a:t>Standard Rent : </a:t>
            </a:r>
            <a:r>
              <a:rPr lang="en-US"/>
              <a:t>Standard rent is fixed under the Rent Control Act. If the standard rent has been fixed for any property under the Rent Control Act, the owner cannot be expected to get a rent higher than the standard rent fixed under the Rent Control Act.</a:t>
            </a:r>
            <a:endParaRPr b="1"/>
          </a:p>
          <a:p>
            <a:pPr indent="0" lvl="0" marL="139700" rtl="0" algn="l">
              <a:lnSpc>
                <a:spcPct val="115000"/>
              </a:lnSpc>
              <a:spcBef>
                <a:spcPts val="0"/>
              </a:spcBef>
              <a:spcAft>
                <a:spcPts val="0"/>
              </a:spcAft>
              <a:buSzPct val="117647"/>
              <a:buNone/>
            </a:pPr>
            <a:r>
              <a:t/>
            </a:r>
            <a:endParaRPr/>
          </a:p>
          <a:p>
            <a:pPr indent="0" lvl="0" marL="139700" rtl="0" algn="l">
              <a:lnSpc>
                <a:spcPct val="115000"/>
              </a:lnSpc>
              <a:spcBef>
                <a:spcPts val="0"/>
              </a:spcBef>
              <a:spcAft>
                <a:spcPts val="0"/>
              </a:spcAft>
              <a:buSzPct val="117647"/>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0"/>
          <p:cNvSpPr txBox="1"/>
          <p:nvPr>
            <p:ph type="title"/>
          </p:nvPr>
        </p:nvSpPr>
        <p:spPr>
          <a:xfrm>
            <a:off x="312850" y="1069200"/>
            <a:ext cx="3942600" cy="30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US"/>
              <a:t>Let out property – section 23 – annual value</a:t>
            </a:r>
            <a:endParaRPr/>
          </a:p>
        </p:txBody>
      </p:sp>
      <p:sp>
        <p:nvSpPr>
          <p:cNvPr id="776" name="Google Shape;776;p40"/>
          <p:cNvSpPr txBox="1"/>
          <p:nvPr>
            <p:ph idx="1" type="body"/>
          </p:nvPr>
        </p:nvSpPr>
        <p:spPr>
          <a:xfrm>
            <a:off x="4891175" y="1069200"/>
            <a:ext cx="3942600" cy="3005100"/>
          </a:xfrm>
          <a:prstGeom prst="rect">
            <a:avLst/>
          </a:prstGeom>
        </p:spPr>
        <p:txBody>
          <a:bodyPr anchorCtr="0" anchor="ctr" bIns="91425" lIns="91425" spcFirstLastPara="1" rIns="91425" wrap="square" tIns="91425">
            <a:normAutofit fontScale="92500" lnSpcReduction="20000"/>
          </a:bodyPr>
          <a:lstStyle/>
          <a:p>
            <a:pPr indent="0" lvl="0" marL="139700" rtl="0" algn="l">
              <a:spcBef>
                <a:spcPts val="0"/>
              </a:spcBef>
              <a:spcAft>
                <a:spcPts val="0"/>
              </a:spcAft>
              <a:buNone/>
            </a:pPr>
            <a:r>
              <a:rPr b="1" lang="en-US"/>
              <a:t>Gross Annual Value of Property = Higher of Expected Rent or Actual Rent Received</a:t>
            </a:r>
            <a:endParaRPr/>
          </a:p>
          <a:p>
            <a:pPr indent="0" lvl="0" marL="139700" rtl="0" algn="l">
              <a:spcBef>
                <a:spcPts val="1600"/>
              </a:spcBef>
              <a:spcAft>
                <a:spcPts val="0"/>
              </a:spcAft>
              <a:buNone/>
            </a:pPr>
            <a:r>
              <a:t/>
            </a:r>
            <a:endParaRPr b="1"/>
          </a:p>
          <a:p>
            <a:pPr indent="0" lvl="0" marL="139700" rtl="0" algn="l">
              <a:spcBef>
                <a:spcPts val="1600"/>
              </a:spcBef>
              <a:spcAft>
                <a:spcPts val="0"/>
              </a:spcAft>
              <a:buNone/>
            </a:pPr>
            <a:r>
              <a:rPr b="1" lang="en-US"/>
              <a:t>Expected Rent = </a:t>
            </a:r>
            <a:endParaRPr b="1"/>
          </a:p>
          <a:p>
            <a:pPr indent="0" lvl="0" marL="139700" rtl="0" algn="l">
              <a:spcBef>
                <a:spcPts val="1600"/>
              </a:spcBef>
              <a:spcAft>
                <a:spcPts val="0"/>
              </a:spcAft>
              <a:buNone/>
            </a:pPr>
            <a:r>
              <a:rPr b="1" lang="en-US"/>
              <a:t>Lower of Z (</a:t>
            </a:r>
            <a:r>
              <a:rPr lang="en-US"/>
              <a:t>Higher of Fair Rent Value or Municipal Value) </a:t>
            </a:r>
            <a:r>
              <a:rPr b="1" lang="en-US"/>
              <a:t>or  C  (=Standard Rent)</a:t>
            </a:r>
            <a:endParaRPr/>
          </a:p>
          <a:p>
            <a:pPr indent="0" lvl="0" marL="139700" rtl="0" algn="l">
              <a:spcBef>
                <a:spcPts val="1600"/>
              </a:spcBef>
              <a:spcAft>
                <a:spcPts val="0"/>
              </a:spcAft>
              <a:buNone/>
            </a:pPr>
            <a:r>
              <a:t/>
            </a:r>
            <a:endParaRPr b="1"/>
          </a:p>
          <a:p>
            <a:pPr indent="0" lvl="0" marL="139700" rtl="0" algn="l">
              <a:spcBef>
                <a:spcPts val="1600"/>
              </a:spcBef>
              <a:spcAft>
                <a:spcPts val="1600"/>
              </a:spcAft>
              <a:buNone/>
            </a:pPr>
            <a:r>
              <a:rPr b="1" lang="en-US"/>
              <a:t>Net annual value= gross annual value- municipal taxes paid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41"/>
          <p:cNvSpPr txBox="1"/>
          <p:nvPr>
            <p:ph type="title"/>
          </p:nvPr>
        </p:nvSpPr>
        <p:spPr>
          <a:xfrm>
            <a:off x="284100" y="307975"/>
            <a:ext cx="2479800" cy="42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property let out for part of the year and remains vacant during part of the year</a:t>
            </a:r>
            <a:endParaRPr/>
          </a:p>
        </p:txBody>
      </p:sp>
      <p:sp>
        <p:nvSpPr>
          <p:cNvPr id="782" name="Google Shape;782;p41"/>
          <p:cNvSpPr txBox="1"/>
          <p:nvPr>
            <p:ph idx="1" type="body"/>
          </p:nvPr>
        </p:nvSpPr>
        <p:spPr>
          <a:xfrm>
            <a:off x="3381100" y="307975"/>
            <a:ext cx="5451300" cy="4268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1600"/>
              </a:spcAft>
              <a:buSzPts val="1800"/>
              <a:buChar char="●"/>
            </a:pPr>
            <a:r>
              <a:rPr lang="en-US"/>
              <a:t>where the property or any part of the property is let and was vacant during the whole or any part of the previous year and owing to such vacancy the actual rent received or receivable by the owner in respect thereof is less than the sum referred to in clause (</a:t>
            </a:r>
            <a:r>
              <a:rPr i="1" lang="en-US"/>
              <a:t>a</a:t>
            </a:r>
            <a:r>
              <a:rPr lang="en-US"/>
              <a:t>) that is fair rent, the amount so received or receivable   shall be taken as annual rent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42"/>
          <p:cNvSpPr txBox="1"/>
          <p:nvPr>
            <p:ph type="title"/>
          </p:nvPr>
        </p:nvSpPr>
        <p:spPr>
          <a:xfrm>
            <a:off x="311725" y="653326"/>
            <a:ext cx="3706500" cy="333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house property  held as stock in trade – section 23(5)</a:t>
            </a:r>
            <a:br>
              <a:rPr lang="en-US"/>
            </a:br>
            <a:br>
              <a:rPr lang="en-US"/>
            </a:br>
            <a:r>
              <a:rPr lang="en-US"/>
              <a:t>upto 2 years – annual value nil</a:t>
            </a:r>
            <a:br>
              <a:rPr lang="en-US"/>
            </a:br>
            <a:r>
              <a:rPr lang="en-US"/>
              <a:t>beyond 2 years- deemed let out. </a:t>
            </a:r>
            <a:endParaRPr/>
          </a:p>
        </p:txBody>
      </p:sp>
      <p:sp>
        <p:nvSpPr>
          <p:cNvPr id="788" name="Google Shape;788;p42"/>
          <p:cNvSpPr txBox="1"/>
          <p:nvPr>
            <p:ph idx="1" type="body"/>
          </p:nvPr>
        </p:nvSpPr>
        <p:spPr>
          <a:xfrm>
            <a:off x="4620575" y="653325"/>
            <a:ext cx="4211700" cy="4385700"/>
          </a:xfrm>
          <a:prstGeom prst="rect">
            <a:avLst/>
          </a:prstGeom>
        </p:spPr>
        <p:txBody>
          <a:bodyPr anchorCtr="0" anchor="t" bIns="91425" lIns="91425" spcFirstLastPara="1" rIns="91425" wrap="square" tIns="91425">
            <a:noAutofit/>
          </a:bodyPr>
          <a:lstStyle/>
          <a:p>
            <a:pPr indent="0" lvl="0" marL="139700" rtl="0" algn="just">
              <a:spcBef>
                <a:spcPts val="0"/>
              </a:spcBef>
              <a:spcAft>
                <a:spcPts val="1600"/>
              </a:spcAft>
              <a:buNone/>
            </a:pPr>
            <a:r>
              <a:rPr lang="en-US" sz="1700"/>
              <a:t>Where the property consisting of any building or land appurtenant thereto is held as stock-in-trade and the property or any part of the property is not let during the whole or any part of the previous year, the annual value of such property or part of the property, for the period up to [two years] </a:t>
            </a:r>
            <a:r>
              <a:rPr b="1" lang="en-US" sz="1700"/>
              <a:t>from the end of the financial year in which the certificate of completion of construction of the property is obtained from the competent authority</a:t>
            </a:r>
            <a:r>
              <a:rPr lang="en-US" sz="1700"/>
              <a:t>, shall be taken to be nil.</a:t>
            </a:r>
            <a:endParaRPr sz="17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43"/>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Deductions – section 24</a:t>
            </a:r>
            <a:endParaRPr/>
          </a:p>
        </p:txBody>
      </p:sp>
      <p:sp>
        <p:nvSpPr>
          <p:cNvPr id="794" name="Google Shape;794;p43"/>
          <p:cNvSpPr txBox="1"/>
          <p:nvPr>
            <p:ph idx="1" type="body"/>
          </p:nvPr>
        </p:nvSpPr>
        <p:spPr>
          <a:xfrm>
            <a:off x="3448250" y="525950"/>
            <a:ext cx="5369050" cy="4421188"/>
          </a:xfrm>
          <a:prstGeom prst="rect">
            <a:avLst/>
          </a:prstGeom>
          <a:noFill/>
          <a:ln>
            <a:noFill/>
          </a:ln>
        </p:spPr>
        <p:txBody>
          <a:bodyPr anchorCtr="0" anchor="ctr" bIns="91425" lIns="91425" spcFirstLastPara="1" rIns="91425" wrap="square" tIns="91425">
            <a:normAutofit/>
          </a:bodyPr>
          <a:lstStyle/>
          <a:p>
            <a:pPr indent="-317500" lvl="0" marL="457200" rtl="0" algn="just">
              <a:lnSpc>
                <a:spcPct val="115000"/>
              </a:lnSpc>
              <a:spcBef>
                <a:spcPts val="0"/>
              </a:spcBef>
              <a:spcAft>
                <a:spcPts val="0"/>
              </a:spcAft>
              <a:buSzPts val="1400"/>
              <a:buChar char="●"/>
            </a:pPr>
            <a:r>
              <a:rPr lang="en-US"/>
              <a:t>30 % repair and collection charges – section 24(1)(a)</a:t>
            </a:r>
            <a:endParaRPr/>
          </a:p>
          <a:p>
            <a:pPr indent="-228600" lvl="0" marL="457200" rtl="0" algn="just">
              <a:lnSpc>
                <a:spcPct val="115000"/>
              </a:lnSpc>
              <a:spcBef>
                <a:spcPts val="0"/>
              </a:spcBef>
              <a:spcAft>
                <a:spcPts val="0"/>
              </a:spcAft>
              <a:buSzPts val="1400"/>
              <a:buNone/>
            </a:pPr>
            <a:r>
              <a:t/>
            </a:r>
            <a:endParaRPr/>
          </a:p>
          <a:p>
            <a:pPr indent="-317500" lvl="0" marL="457200" rtl="0" algn="just">
              <a:lnSpc>
                <a:spcPct val="115000"/>
              </a:lnSpc>
              <a:spcBef>
                <a:spcPts val="0"/>
              </a:spcBef>
              <a:spcAft>
                <a:spcPts val="0"/>
              </a:spcAft>
              <a:buSzPts val="1400"/>
              <a:buChar char="●"/>
            </a:pPr>
            <a:r>
              <a:rPr lang="en-US"/>
              <a:t>where the property has been acquired, constructed, repaired, renewed or reconstructed with borrowed capital, the amount of any interest payable on such capital –</a:t>
            </a:r>
            <a:endParaRPr/>
          </a:p>
          <a:p>
            <a:pPr indent="0" lvl="0" marL="139700" rtl="0" algn="just">
              <a:lnSpc>
                <a:spcPct val="115000"/>
              </a:lnSpc>
              <a:spcBef>
                <a:spcPts val="0"/>
              </a:spcBef>
              <a:spcAft>
                <a:spcPts val="0"/>
              </a:spcAft>
              <a:buSzPts val="1400"/>
              <a:buNone/>
            </a:pPr>
            <a:r>
              <a:rPr lang="en-US"/>
              <a:t>       Maximum limit of interest – Rs 2 lakh </a:t>
            </a:r>
            <a:endParaRPr/>
          </a:p>
          <a:p>
            <a:pPr indent="-317500" lvl="0" marL="457200" rtl="0" algn="just">
              <a:lnSpc>
                <a:spcPct val="115000"/>
              </a:lnSpc>
              <a:spcBef>
                <a:spcPts val="0"/>
              </a:spcBef>
              <a:spcAft>
                <a:spcPts val="0"/>
              </a:spcAft>
              <a:buSzPts val="1400"/>
              <a:buFont typeface="Noto Sans Symbols"/>
              <a:buChar char="▪"/>
            </a:pPr>
            <a:r>
              <a:rPr lang="en-US"/>
              <a:t> interest prior to purchase or construction: interest, on such capital borrowed for the period prior to the previous year in which the property has been acquired or constructed, as reduced by any part thereof allowed as deduction under any other provision of this Act, shall be deducted under this clause in equal instalments for the said previous year and for each of the 4 immediately succeeding previous years:</a:t>
            </a:r>
            <a:endParaRPr/>
          </a:p>
          <a:p>
            <a:pPr indent="-317500" lvl="0" marL="457200" rtl="0" algn="just">
              <a:lnSpc>
                <a:spcPct val="115000"/>
              </a:lnSpc>
              <a:spcBef>
                <a:spcPts val="0"/>
              </a:spcBef>
              <a:spcAft>
                <a:spcPts val="0"/>
              </a:spcAft>
              <a:buSzPts val="1400"/>
              <a:buFont typeface="Noto Sans Symbols"/>
              <a:buChar char="▪"/>
            </a:pPr>
            <a:r>
              <a:rPr lang="en-US"/>
              <a:t>Interest certificate  in support of deduction.</a:t>
            </a:r>
            <a:endParaRPr/>
          </a:p>
          <a:p>
            <a:pPr indent="0" lvl="0" marL="139700" rtl="0" algn="just">
              <a:lnSpc>
                <a:spcPct val="115000"/>
              </a:lnSpc>
              <a:spcBef>
                <a:spcPts val="0"/>
              </a:spcBef>
              <a:spcAft>
                <a:spcPts val="0"/>
              </a:spcAft>
              <a:buSzPts val="14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descr="See the source image" id="799" name="Google Shape;799;p44"/>
          <p:cNvPicPr preferRelativeResize="0"/>
          <p:nvPr/>
        </p:nvPicPr>
        <p:blipFill rotWithShape="1">
          <a:blip r:embed="rId3">
            <a:alphaModFix/>
          </a:blip>
          <a:srcRect b="0" l="2525" r="2525" t="0"/>
          <a:stretch/>
        </p:blipFill>
        <p:spPr>
          <a:xfrm>
            <a:off x="326950" y="261675"/>
            <a:ext cx="5717250" cy="4516200"/>
          </a:xfrm>
          <a:prstGeom prst="rect">
            <a:avLst/>
          </a:prstGeom>
          <a:noFill/>
          <a:ln cap="flat" cmpd="sng" w="9525">
            <a:solidFill>
              <a:srgbClr val="D9D9D9"/>
            </a:solidFill>
            <a:prstDash val="solid"/>
            <a:round/>
            <a:headEnd len="sm" w="sm" type="none"/>
            <a:tailEnd len="sm" w="sm" type="none"/>
          </a:ln>
        </p:spPr>
      </p:pic>
      <p:sp>
        <p:nvSpPr>
          <p:cNvPr id="800" name="Google Shape;800;p44"/>
          <p:cNvSpPr txBox="1"/>
          <p:nvPr>
            <p:ph idx="1" type="body"/>
          </p:nvPr>
        </p:nvSpPr>
        <p:spPr>
          <a:xfrm>
            <a:off x="6223589" y="2143125"/>
            <a:ext cx="2690700" cy="10905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SzPts val="1400"/>
              <a:buNone/>
            </a:pPr>
            <a:r>
              <a:t/>
            </a:r>
            <a:endParaRPr/>
          </a:p>
          <a:p>
            <a:pPr indent="0" lvl="0" marL="0" marR="0" rtl="0" algn="l">
              <a:lnSpc>
                <a:spcPct val="115000"/>
              </a:lnSpc>
              <a:spcBef>
                <a:spcPts val="1600"/>
              </a:spcBef>
              <a:spcAft>
                <a:spcPts val="1600"/>
              </a:spcAft>
              <a:buSzPts val="1400"/>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
          <p:cNvSpPr txBox="1"/>
          <p:nvPr>
            <p:ph type="title"/>
          </p:nvPr>
        </p:nvSpPr>
        <p:spPr>
          <a:xfrm>
            <a:off x="308775" y="770525"/>
            <a:ext cx="2866800" cy="375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Authority to charge income tax </a:t>
            </a:r>
            <a:endParaRPr/>
          </a:p>
        </p:txBody>
      </p:sp>
      <p:sp>
        <p:nvSpPr>
          <p:cNvPr id="557" name="Google Shape;557;p4"/>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US"/>
              <a:t>Constitution : art 246 schedule –VII- union list – entry no 82. “Taxes on income other than agricultural income”.</a:t>
            </a:r>
            <a:endParaRPr/>
          </a:p>
          <a:p>
            <a:pPr indent="0" lvl="0" marL="127000" rtl="0" algn="l">
              <a:spcBef>
                <a:spcPts val="1600"/>
              </a:spcBef>
              <a:spcAft>
                <a:spcPts val="0"/>
              </a:spcAft>
              <a:buNone/>
            </a:pPr>
            <a:r>
              <a:t/>
            </a:r>
            <a:endParaRPr b="1"/>
          </a:p>
          <a:p>
            <a:pPr indent="-317500" lvl="0" marL="457200" rtl="0" algn="l">
              <a:spcBef>
                <a:spcPts val="1600"/>
              </a:spcBef>
              <a:spcAft>
                <a:spcPts val="0"/>
              </a:spcAft>
              <a:buSzPts val="1400"/>
              <a:buChar char="●"/>
            </a:pPr>
            <a:r>
              <a:rPr b="1" lang="en-US"/>
              <a:t>Subject-matter of laws made by Parliament and by the Legislatures of States.</a:t>
            </a:r>
            <a:endParaRPr/>
          </a:p>
          <a:p>
            <a:pPr indent="-317500" lvl="0" marL="457200" rtl="0" algn="l">
              <a:spcBef>
                <a:spcPts val="1600"/>
              </a:spcBef>
              <a:spcAft>
                <a:spcPts val="0"/>
              </a:spcAft>
              <a:buSzPts val="1400"/>
              <a:buChar char="●"/>
            </a:pPr>
            <a:r>
              <a:rPr b="1" lang="en-US"/>
              <a:t>246.</a:t>
            </a:r>
            <a:r>
              <a:rPr lang="en-US"/>
              <a:t> (1) Notwithstanding anything in clauses (2) and (3), Parliament has exclusive power to make laws with respect to any of the matters enumerated in </a:t>
            </a:r>
            <a:r>
              <a:rPr b="1" lang="en-US"/>
              <a:t>List I </a:t>
            </a:r>
            <a:r>
              <a:rPr lang="en-US"/>
              <a:t>in the </a:t>
            </a:r>
            <a:r>
              <a:rPr b="1" lang="en-US"/>
              <a:t>Seventh Schedule</a:t>
            </a:r>
            <a:r>
              <a:rPr lang="en-US"/>
              <a:t> (in this Constitution referred to as the "Union List").</a:t>
            </a:r>
            <a:endParaRPr/>
          </a:p>
          <a:p>
            <a:pPr indent="-317500" lvl="0" marL="457200" rtl="0" algn="l">
              <a:spcBef>
                <a:spcPts val="1600"/>
              </a:spcBef>
              <a:spcAft>
                <a:spcPts val="1600"/>
              </a:spcAft>
              <a:buSzPts val="1400"/>
              <a:buChar char="❏"/>
            </a:pPr>
            <a:r>
              <a:rPr b="1" lang="en-US"/>
              <a:t>Income tax 1961.</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
          <p:cNvSpPr txBox="1"/>
          <p:nvPr>
            <p:ph type="title"/>
          </p:nvPr>
        </p:nvSpPr>
        <p:spPr>
          <a:xfrm>
            <a:off x="387512" y="17415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History of income tax laws in India </a:t>
            </a:r>
            <a:endParaRPr/>
          </a:p>
        </p:txBody>
      </p:sp>
      <p:sp>
        <p:nvSpPr>
          <p:cNvPr id="563" name="Google Shape;563;p5"/>
          <p:cNvSpPr txBox="1"/>
          <p:nvPr>
            <p:ph idx="1" type="body"/>
          </p:nvPr>
        </p:nvSpPr>
        <p:spPr>
          <a:xfrm>
            <a:off x="3448250" y="525950"/>
            <a:ext cx="5369100" cy="4018200"/>
          </a:xfrm>
          <a:prstGeom prst="rect">
            <a:avLst/>
          </a:prstGeom>
          <a:noFill/>
          <a:ln>
            <a:noFill/>
          </a:ln>
        </p:spPr>
        <p:txBody>
          <a:bodyPr anchorCtr="0" anchor="ctr" bIns="91425" lIns="91425" spcFirstLastPara="1" rIns="91425" wrap="square" tIns="91425">
            <a:normAutofit/>
          </a:bodyPr>
          <a:lstStyle/>
          <a:p>
            <a:pPr indent="-330200" lvl="0" marL="457200" rtl="0" algn="just">
              <a:lnSpc>
                <a:spcPct val="100000"/>
              </a:lnSpc>
              <a:spcBef>
                <a:spcPts val="0"/>
              </a:spcBef>
              <a:spcAft>
                <a:spcPts val="0"/>
              </a:spcAft>
              <a:buClr>
                <a:schemeClr val="dk1"/>
              </a:buClr>
              <a:buSzPts val="1600"/>
              <a:buChar char="❏"/>
            </a:pPr>
            <a:r>
              <a:rPr b="1" lang="en-US"/>
              <a:t>Income tax 1961,</a:t>
            </a:r>
            <a:endParaRPr/>
          </a:p>
          <a:p>
            <a:pPr indent="-330200" lvl="0" marL="457200" rtl="0" algn="just">
              <a:lnSpc>
                <a:spcPct val="100000"/>
              </a:lnSpc>
              <a:spcBef>
                <a:spcPts val="0"/>
              </a:spcBef>
              <a:spcAft>
                <a:spcPts val="0"/>
              </a:spcAft>
              <a:buClr>
                <a:schemeClr val="dk1"/>
              </a:buClr>
              <a:buSzPts val="1600"/>
              <a:buChar char="❏"/>
            </a:pPr>
            <a:r>
              <a:rPr b="1" lang="en-US"/>
              <a:t>income tax act 1922,</a:t>
            </a:r>
            <a:endParaRPr/>
          </a:p>
          <a:p>
            <a:pPr indent="-228600" lvl="0" marL="457200" rtl="0" algn="just">
              <a:lnSpc>
                <a:spcPct val="100000"/>
              </a:lnSpc>
              <a:spcBef>
                <a:spcPts val="0"/>
              </a:spcBef>
              <a:spcAft>
                <a:spcPts val="0"/>
              </a:spcAft>
              <a:buClr>
                <a:schemeClr val="dk1"/>
              </a:buClr>
              <a:buSzPts val="1600"/>
              <a:buNone/>
            </a:pPr>
            <a:r>
              <a:t/>
            </a:r>
            <a:endParaRPr/>
          </a:p>
          <a:p>
            <a:pPr indent="-330200" lvl="0" marL="457200" rtl="0" algn="just">
              <a:lnSpc>
                <a:spcPct val="100000"/>
              </a:lnSpc>
              <a:spcBef>
                <a:spcPts val="0"/>
              </a:spcBef>
              <a:spcAft>
                <a:spcPts val="0"/>
              </a:spcAft>
              <a:buClr>
                <a:schemeClr val="dk1"/>
              </a:buClr>
              <a:buSzPts val="1600"/>
              <a:buChar char="❏"/>
            </a:pPr>
            <a:r>
              <a:rPr b="1" lang="en-US"/>
              <a:t>The Indian Income Tax Act of 1918</a:t>
            </a:r>
            <a:endParaRPr/>
          </a:p>
          <a:p>
            <a:pPr indent="-330200" lvl="0" marL="457200" rtl="0" algn="just">
              <a:lnSpc>
                <a:spcPct val="100000"/>
              </a:lnSpc>
              <a:spcBef>
                <a:spcPts val="0"/>
              </a:spcBef>
              <a:spcAft>
                <a:spcPts val="0"/>
              </a:spcAft>
              <a:buClr>
                <a:schemeClr val="dk1"/>
              </a:buClr>
              <a:buSzPts val="1600"/>
              <a:buFont typeface="Arial"/>
              <a:buChar char="❏"/>
            </a:pPr>
            <a:r>
              <a:rPr lang="en-US"/>
              <a:t>Under the </a:t>
            </a:r>
            <a:r>
              <a:rPr b="1" lang="en-US"/>
              <a:t>Indian Income Tax Act of 1886,- </a:t>
            </a:r>
            <a:r>
              <a:rPr lang="en-US"/>
              <a:t>consisting 4 heads of income 1) Salaries, pensions or gratuities; (2) Net profits of companies; (3) Interests on the securities of the Government of India; (4) Other sources of income.</a:t>
            </a:r>
            <a:endParaRPr/>
          </a:p>
          <a:p>
            <a:pPr indent="-330200" lvl="0" marL="457200" rtl="0" algn="just">
              <a:lnSpc>
                <a:spcPct val="100000"/>
              </a:lnSpc>
              <a:spcBef>
                <a:spcPts val="0"/>
              </a:spcBef>
              <a:spcAft>
                <a:spcPts val="0"/>
              </a:spcAft>
              <a:buClr>
                <a:schemeClr val="dk1"/>
              </a:buClr>
              <a:buSzPts val="1600"/>
              <a:buChar char="❏"/>
            </a:pPr>
            <a:r>
              <a:rPr b="1" lang="en-US"/>
              <a:t>in 1860-</a:t>
            </a:r>
            <a:r>
              <a:rPr lang="en-US"/>
              <a:t> The Tax was introduced for the first time by Sir James Wilson. to meet the losses sustained by the government on account of the military mutiny of 1857</a:t>
            </a:r>
            <a:endParaRPr/>
          </a:p>
          <a:p>
            <a:pPr indent="-228600" lvl="0" marL="457200" rtl="0" algn="just">
              <a:lnSpc>
                <a:spcPct val="100000"/>
              </a:lnSpc>
              <a:spcBef>
                <a:spcPts val="0"/>
              </a:spcBef>
              <a:spcAft>
                <a:spcPts val="0"/>
              </a:spcAft>
              <a:buClr>
                <a:schemeClr val="dk1"/>
              </a:buClr>
              <a:buSzPts val="1600"/>
              <a:buNone/>
            </a:pPr>
            <a:r>
              <a:t/>
            </a:r>
            <a:endParaRPr/>
          </a:p>
          <a:p>
            <a:pPr indent="0" lvl="0" marL="139700" rtl="0" algn="just">
              <a:lnSpc>
                <a:spcPct val="115000"/>
              </a:lnSpc>
              <a:spcBef>
                <a:spcPts val="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
          <p:cNvSpPr txBox="1"/>
          <p:nvPr>
            <p:ph type="ctrTitle"/>
          </p:nvPr>
        </p:nvSpPr>
        <p:spPr>
          <a:xfrm>
            <a:off x="1884750" y="711325"/>
            <a:ext cx="6947700" cy="996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Head of income </a:t>
            </a:r>
            <a:endParaRPr/>
          </a:p>
        </p:txBody>
      </p:sp>
      <p:sp>
        <p:nvSpPr>
          <p:cNvPr id="569" name="Google Shape;569;p6"/>
          <p:cNvSpPr txBox="1"/>
          <p:nvPr>
            <p:ph idx="1" type="body"/>
          </p:nvPr>
        </p:nvSpPr>
        <p:spPr>
          <a:xfrm>
            <a:off x="1884750" y="1825575"/>
            <a:ext cx="6947700" cy="2743200"/>
          </a:xfrm>
          <a:prstGeom prst="rect">
            <a:avLst/>
          </a:prstGeom>
        </p:spPr>
        <p:txBody>
          <a:bodyPr anchorCtr="0" anchor="t" bIns="91425" lIns="91425" spcFirstLastPara="1" rIns="91425" wrap="square" tIns="91425">
            <a:normAutofit lnSpcReduction="10000"/>
          </a:bodyPr>
          <a:lstStyle/>
          <a:p>
            <a:pPr indent="0" lvl="0" marL="139700" rtl="0" algn="l">
              <a:spcBef>
                <a:spcPts val="0"/>
              </a:spcBef>
              <a:spcAft>
                <a:spcPts val="0"/>
              </a:spcAft>
              <a:buNone/>
            </a:pPr>
            <a:r>
              <a:rPr lang="en-US"/>
              <a:t>(1) Income from Salary; </a:t>
            </a:r>
            <a:endParaRPr/>
          </a:p>
          <a:p>
            <a:pPr indent="0" lvl="0" marL="139700" rtl="0" algn="l">
              <a:spcBef>
                <a:spcPts val="1600"/>
              </a:spcBef>
              <a:spcAft>
                <a:spcPts val="0"/>
              </a:spcAft>
              <a:buNone/>
            </a:pPr>
            <a:r>
              <a:rPr lang="en-US"/>
              <a:t>(2) Income from House Property; </a:t>
            </a:r>
            <a:endParaRPr/>
          </a:p>
          <a:p>
            <a:pPr indent="0" lvl="0" marL="139700" rtl="0" algn="l">
              <a:spcBef>
                <a:spcPts val="1600"/>
              </a:spcBef>
              <a:spcAft>
                <a:spcPts val="0"/>
              </a:spcAft>
              <a:buNone/>
            </a:pPr>
            <a:r>
              <a:rPr lang="en-US"/>
              <a:t>(3) Income from Profits and Gains of Business or Profession; </a:t>
            </a:r>
            <a:endParaRPr/>
          </a:p>
          <a:p>
            <a:pPr indent="0" lvl="0" marL="139700" rtl="0" algn="l">
              <a:spcBef>
                <a:spcPts val="1600"/>
              </a:spcBef>
              <a:spcAft>
                <a:spcPts val="0"/>
              </a:spcAft>
              <a:buNone/>
            </a:pPr>
            <a:r>
              <a:rPr lang="en-US"/>
              <a:t>(4) Income from Capital Gains; </a:t>
            </a:r>
            <a:endParaRPr/>
          </a:p>
          <a:p>
            <a:pPr indent="0" lvl="0" marL="139700" rtl="0" algn="l">
              <a:spcBef>
                <a:spcPts val="1600"/>
              </a:spcBef>
              <a:spcAft>
                <a:spcPts val="0"/>
              </a:spcAft>
              <a:buNone/>
            </a:pPr>
            <a:r>
              <a:rPr lang="en-US"/>
              <a:t>(5) Income from Other Sources.</a:t>
            </a:r>
            <a:endParaRPr/>
          </a:p>
          <a:p>
            <a:pPr indent="0" lvl="0" marL="13970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
          <p:cNvSpPr txBox="1"/>
          <p:nvPr>
            <p:ph type="title"/>
          </p:nvPr>
        </p:nvSpPr>
        <p:spPr>
          <a:xfrm>
            <a:off x="246835" y="1874104"/>
            <a:ext cx="3142800" cy="158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434343"/>
              </a:buClr>
              <a:buSzPct val="111111"/>
              <a:buNone/>
            </a:pPr>
            <a:r>
              <a:rPr lang="en-US"/>
              <a:t>Meaning of income </a:t>
            </a:r>
            <a:br>
              <a:rPr lang="en-US"/>
            </a:br>
            <a:r>
              <a:rPr lang="en-US"/>
              <a:t>section 2(24) of the income tax act 1961.</a:t>
            </a:r>
            <a:endParaRPr/>
          </a:p>
        </p:txBody>
      </p:sp>
      <p:sp>
        <p:nvSpPr>
          <p:cNvPr id="575" name="Google Shape;575;p7"/>
          <p:cNvSpPr txBox="1"/>
          <p:nvPr>
            <p:ph idx="1" type="body"/>
          </p:nvPr>
        </p:nvSpPr>
        <p:spPr>
          <a:xfrm>
            <a:off x="3389635" y="525950"/>
            <a:ext cx="5427665" cy="4018200"/>
          </a:xfrm>
          <a:prstGeom prst="rect">
            <a:avLst/>
          </a:prstGeom>
          <a:noFill/>
          <a:ln>
            <a:noFill/>
          </a:ln>
        </p:spPr>
        <p:txBody>
          <a:bodyPr anchorCtr="0" anchor="t" bIns="91425" lIns="91425" spcFirstLastPara="1" rIns="91425" wrap="square" tIns="91425">
            <a:normAutofit/>
          </a:bodyPr>
          <a:lstStyle/>
          <a:p>
            <a:pPr indent="0" lvl="0" marL="139700" rtl="0" algn="l">
              <a:lnSpc>
                <a:spcPct val="115000"/>
              </a:lnSpc>
              <a:spcBef>
                <a:spcPts val="0"/>
              </a:spcBef>
              <a:spcAft>
                <a:spcPts val="0"/>
              </a:spcAft>
              <a:buSzPts val="1400"/>
              <a:buNone/>
            </a:pPr>
            <a:r>
              <a:rPr lang="en-US"/>
              <a:t>The definition of Income as per section 2 (24) is </a:t>
            </a:r>
            <a:r>
              <a:rPr b="1" lang="en-US"/>
              <a:t>inclusive</a:t>
            </a:r>
            <a:r>
              <a:rPr lang="en-US"/>
              <a:t> but not exhaustive of the below-mentioned items:</a:t>
            </a:r>
            <a:endParaRPr/>
          </a:p>
          <a:p>
            <a:pPr indent="-317500" lvl="0" marL="457200" rtl="0" algn="l">
              <a:lnSpc>
                <a:spcPct val="150000"/>
              </a:lnSpc>
              <a:spcBef>
                <a:spcPts val="0"/>
              </a:spcBef>
              <a:spcAft>
                <a:spcPts val="0"/>
              </a:spcAft>
              <a:buSzPts val="1400"/>
              <a:buFont typeface="Noto Sans Symbols"/>
              <a:buChar char="▪"/>
            </a:pPr>
            <a:r>
              <a:rPr lang="en-US"/>
              <a:t>Any </a:t>
            </a:r>
            <a:r>
              <a:rPr b="1" lang="en-US"/>
              <a:t>illegal income </a:t>
            </a:r>
            <a:r>
              <a:rPr lang="en-US"/>
              <a:t>arising to the assessee </a:t>
            </a:r>
            <a:endParaRPr/>
          </a:p>
          <a:p>
            <a:pPr indent="-317500" lvl="0" marL="457200" rtl="0" algn="l">
              <a:lnSpc>
                <a:spcPct val="150000"/>
              </a:lnSpc>
              <a:spcBef>
                <a:spcPts val="0"/>
              </a:spcBef>
              <a:spcAft>
                <a:spcPts val="0"/>
              </a:spcAft>
              <a:buSzPts val="1400"/>
              <a:buFont typeface="Noto Sans Symbols"/>
              <a:buChar char="▪"/>
            </a:pPr>
            <a:r>
              <a:rPr lang="en-US"/>
              <a:t>Any income at irregular intervals </a:t>
            </a:r>
            <a:endParaRPr/>
          </a:p>
          <a:p>
            <a:pPr indent="-317500" lvl="0" marL="457200" rtl="0" algn="l">
              <a:lnSpc>
                <a:spcPct val="150000"/>
              </a:lnSpc>
              <a:spcBef>
                <a:spcPts val="0"/>
              </a:spcBef>
              <a:spcAft>
                <a:spcPts val="0"/>
              </a:spcAft>
              <a:buSzPts val="1400"/>
              <a:buFont typeface="Noto Sans Symbols"/>
              <a:buChar char="▪"/>
            </a:pPr>
            <a:r>
              <a:rPr lang="en-US"/>
              <a:t>Any </a:t>
            </a:r>
            <a:r>
              <a:rPr b="1" lang="en-US"/>
              <a:t>income received from a source outside India</a:t>
            </a:r>
            <a:endParaRPr/>
          </a:p>
          <a:p>
            <a:pPr indent="-317500" lvl="0" marL="457200" rtl="0" algn="l">
              <a:lnSpc>
                <a:spcPct val="150000"/>
              </a:lnSpc>
              <a:spcBef>
                <a:spcPts val="0"/>
              </a:spcBef>
              <a:spcAft>
                <a:spcPts val="0"/>
              </a:spcAft>
              <a:buSzPts val="1400"/>
              <a:buFont typeface="Noto Sans Symbols"/>
              <a:buChar char="▪"/>
            </a:pPr>
            <a:r>
              <a:rPr lang="en-US"/>
              <a:t>Any </a:t>
            </a:r>
            <a:r>
              <a:rPr b="1" lang="en-US"/>
              <a:t>benefit or perquisite that can be measured in money</a:t>
            </a:r>
            <a:endParaRPr/>
          </a:p>
          <a:p>
            <a:pPr indent="-317500" lvl="0" marL="457200" rtl="0" algn="l">
              <a:lnSpc>
                <a:spcPct val="150000"/>
              </a:lnSpc>
              <a:spcBef>
                <a:spcPts val="0"/>
              </a:spcBef>
              <a:spcAft>
                <a:spcPts val="0"/>
              </a:spcAft>
              <a:buSzPts val="1400"/>
              <a:buFont typeface="Noto Sans Symbols"/>
              <a:buChar char="▪"/>
            </a:pPr>
            <a:r>
              <a:rPr lang="en-US"/>
              <a:t>Any </a:t>
            </a:r>
            <a:r>
              <a:rPr b="1" lang="en-US"/>
              <a:t>subsidy or relief or reimbursement </a:t>
            </a:r>
            <a:endParaRPr/>
          </a:p>
          <a:p>
            <a:pPr indent="-317500" lvl="0" marL="457200" rtl="0" algn="l">
              <a:lnSpc>
                <a:spcPct val="150000"/>
              </a:lnSpc>
              <a:spcBef>
                <a:spcPts val="0"/>
              </a:spcBef>
              <a:spcAft>
                <a:spcPts val="0"/>
              </a:spcAft>
              <a:buSzPts val="1400"/>
              <a:buFont typeface="Noto Sans Symbols"/>
              <a:buChar char="▪"/>
            </a:pPr>
            <a:r>
              <a:rPr b="1" lang="en-US"/>
              <a:t>Gift from other than close relatives </a:t>
            </a:r>
            <a:r>
              <a:rPr lang="en-US"/>
              <a:t> the value of which exceeds INR 50,000 without any consideration by an individual or HUF.</a:t>
            </a:r>
            <a:endParaRPr/>
          </a:p>
          <a:p>
            <a:pPr indent="-317500" lvl="0" marL="457200" rtl="0" algn="l">
              <a:lnSpc>
                <a:spcPct val="150000"/>
              </a:lnSpc>
              <a:spcBef>
                <a:spcPts val="0"/>
              </a:spcBef>
              <a:spcAft>
                <a:spcPts val="0"/>
              </a:spcAft>
              <a:buSzPts val="1400"/>
              <a:buFont typeface="Noto Sans Symbols"/>
              <a:buChar char="▪"/>
            </a:pPr>
            <a:r>
              <a:rPr b="1" lang="en-US"/>
              <a:t>Causal &amp; non recurring incomes like winning from lotteries or horse race gambling etc.</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
          <p:cNvSpPr txBox="1"/>
          <p:nvPr>
            <p:ph type="title"/>
          </p:nvPr>
        </p:nvSpPr>
        <p:spPr>
          <a:xfrm>
            <a:off x="5090175" y="496350"/>
            <a:ext cx="3206100" cy="32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Meaning of income – section 2(24)</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