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09" r:id="rId3"/>
    <p:sldMasterId id="2147483710" r:id="rId4"/>
  </p:sldMasterIdLst>
  <p:notesMasterIdLst>
    <p:notesMasterId r:id="rId84"/>
  </p:notesMasterIdLst>
  <p:sldIdLst>
    <p:sldId id="293" r:id="rId5"/>
    <p:sldId id="294" r:id="rId6"/>
    <p:sldId id="391" r:id="rId7"/>
    <p:sldId id="392" r:id="rId8"/>
    <p:sldId id="256" r:id="rId9"/>
    <p:sldId id="394" r:id="rId10"/>
    <p:sldId id="292" r:id="rId11"/>
    <p:sldId id="257" r:id="rId12"/>
    <p:sldId id="258" r:id="rId13"/>
    <p:sldId id="374" r:id="rId14"/>
    <p:sldId id="360" r:id="rId15"/>
    <p:sldId id="373" r:id="rId16"/>
    <p:sldId id="361" r:id="rId17"/>
    <p:sldId id="365" r:id="rId18"/>
    <p:sldId id="366" r:id="rId19"/>
    <p:sldId id="259" r:id="rId20"/>
    <p:sldId id="260" r:id="rId21"/>
    <p:sldId id="261" r:id="rId22"/>
    <p:sldId id="262" r:id="rId23"/>
    <p:sldId id="372" r:id="rId24"/>
    <p:sldId id="369" r:id="rId25"/>
    <p:sldId id="370" r:id="rId26"/>
    <p:sldId id="371" r:id="rId27"/>
    <p:sldId id="264" r:id="rId28"/>
    <p:sldId id="368" r:id="rId29"/>
    <p:sldId id="263" r:id="rId30"/>
    <p:sldId id="393" r:id="rId31"/>
    <p:sldId id="265" r:id="rId32"/>
    <p:sldId id="363" r:id="rId33"/>
    <p:sldId id="364" r:id="rId34"/>
    <p:sldId id="266" r:id="rId35"/>
    <p:sldId id="267" r:id="rId36"/>
    <p:sldId id="269" r:id="rId37"/>
    <p:sldId id="367" r:id="rId38"/>
    <p:sldId id="268" r:id="rId39"/>
    <p:sldId id="270" r:id="rId40"/>
    <p:sldId id="271" r:id="rId41"/>
    <p:sldId id="272" r:id="rId42"/>
    <p:sldId id="357" r:id="rId43"/>
    <p:sldId id="358" r:id="rId44"/>
    <p:sldId id="273" r:id="rId45"/>
    <p:sldId id="356"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375" r:id="rId59"/>
    <p:sldId id="286" r:id="rId60"/>
    <p:sldId id="376" r:id="rId61"/>
    <p:sldId id="287" r:id="rId62"/>
    <p:sldId id="288" r:id="rId63"/>
    <p:sldId id="289" r:id="rId64"/>
    <p:sldId id="290" r:id="rId65"/>
    <p:sldId id="291" r:id="rId66"/>
    <p:sldId id="359" r:id="rId67"/>
    <p:sldId id="362" r:id="rId68"/>
    <p:sldId id="377" r:id="rId69"/>
    <p:sldId id="378" r:id="rId70"/>
    <p:sldId id="379" r:id="rId71"/>
    <p:sldId id="380" r:id="rId72"/>
    <p:sldId id="381" r:id="rId73"/>
    <p:sldId id="382" r:id="rId74"/>
    <p:sldId id="383" r:id="rId75"/>
    <p:sldId id="384" r:id="rId76"/>
    <p:sldId id="385" r:id="rId77"/>
    <p:sldId id="386" r:id="rId78"/>
    <p:sldId id="387" r:id="rId79"/>
    <p:sldId id="388" r:id="rId80"/>
    <p:sldId id="389" r:id="rId81"/>
    <p:sldId id="390" r:id="rId82"/>
    <p:sldId id="355" r:id="rId8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BB472-7FAA-5A43-AACC-104C7EFDA06C}" v="337" dt="2024-11-15T15:08:51.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8" d="100"/>
          <a:sy n="68"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P Singh and Associates" userId="fad75ffdbd681a4d" providerId="Windows Live" clId="Web-{A0FCD2BC-74A9-4968-AB47-7C9804A0D5AA}"/>
    <pc:docChg chg="modSld">
      <pc:chgData name="P.P Singh and Associates" userId="fad75ffdbd681a4d" providerId="Windows Live" clId="Web-{A0FCD2BC-74A9-4968-AB47-7C9804A0D5AA}" dt="2024-10-26T06:18:33.062" v="5" actId="1076"/>
      <pc:docMkLst>
        <pc:docMk/>
      </pc:docMkLst>
      <pc:sldChg chg="modSp">
        <pc:chgData name="P.P Singh and Associates" userId="fad75ffdbd681a4d" providerId="Windows Live" clId="Web-{A0FCD2BC-74A9-4968-AB47-7C9804A0D5AA}" dt="2024-10-26T06:18:33.062" v="5" actId="1076"/>
        <pc:sldMkLst>
          <pc:docMk/>
          <pc:sldMk cId="109857222" sldId="256"/>
        </pc:sldMkLst>
        <pc:spChg chg="mod">
          <ac:chgData name="P.P Singh and Associates" userId="fad75ffdbd681a4d" providerId="Windows Live" clId="Web-{A0FCD2BC-74A9-4968-AB47-7C9804A0D5AA}" dt="2024-10-26T06:18:33.062" v="5" actId="1076"/>
          <ac:spMkLst>
            <pc:docMk/>
            <pc:sldMk cId="109857222" sldId="256"/>
            <ac:spMk id="2" creationId="{00000000-0000-0000-0000-000000000000}"/>
          </ac:spMkLst>
        </pc:spChg>
      </pc:sldChg>
      <pc:sldChg chg="modSp">
        <pc:chgData name="P.P Singh and Associates" userId="fad75ffdbd681a4d" providerId="Windows Live" clId="Web-{A0FCD2BC-74A9-4968-AB47-7C9804A0D5AA}" dt="2024-10-26T06:18:12.327" v="2" actId="14100"/>
        <pc:sldMkLst>
          <pc:docMk/>
          <pc:sldMk cId="51147058" sldId="292"/>
        </pc:sldMkLst>
        <pc:spChg chg="mod">
          <ac:chgData name="P.P Singh and Associates" userId="fad75ffdbd681a4d" providerId="Windows Live" clId="Web-{A0FCD2BC-74A9-4968-AB47-7C9804A0D5AA}" dt="2024-10-26T06:18:12.327" v="2" actId="14100"/>
          <ac:spMkLst>
            <pc:docMk/>
            <pc:sldMk cId="51147058" sldId="292"/>
            <ac:spMk id="3" creationId="{1475D103-6931-9165-492A-478D95C02C47}"/>
          </ac:spMkLst>
        </pc:spChg>
      </pc:sldChg>
    </pc:docChg>
  </pc:docChgLst>
  <pc:docChgLst>
    <pc:chgData name="P.P Singh and Associates" userId="fad75ffdbd681a4d" providerId="LiveId" clId="{B0AF8B4F-2A90-4249-A944-07D935648C27}"/>
    <pc:docChg chg="custSel addSld modSld">
      <pc:chgData name="P.P Singh and Associates" userId="fad75ffdbd681a4d" providerId="LiveId" clId="{B0AF8B4F-2A90-4249-A944-07D935648C27}" dt="2024-11-15T15:23:14.189" v="1544" actId="27636"/>
      <pc:docMkLst>
        <pc:docMk/>
      </pc:docMkLst>
      <pc:sldChg chg="modSp mod">
        <pc:chgData name="P.P Singh and Associates" userId="fad75ffdbd681a4d" providerId="LiveId" clId="{B0AF8B4F-2A90-4249-A944-07D935648C27}" dt="2024-11-13T13:17:12.709" v="53" actId="14100"/>
        <pc:sldMkLst>
          <pc:docMk/>
          <pc:sldMk cId="109857222" sldId="256"/>
        </pc:sldMkLst>
        <pc:spChg chg="mod">
          <ac:chgData name="P.P Singh and Associates" userId="fad75ffdbd681a4d" providerId="LiveId" clId="{B0AF8B4F-2A90-4249-A944-07D935648C27}" dt="2024-11-13T13:17:12.709" v="53" actId="14100"/>
          <ac:spMkLst>
            <pc:docMk/>
            <pc:sldMk cId="109857222" sldId="256"/>
            <ac:spMk id="2" creationId="{00000000-0000-0000-0000-000000000000}"/>
          </ac:spMkLst>
        </pc:spChg>
      </pc:sldChg>
      <pc:sldChg chg="modSp mod">
        <pc:chgData name="P.P Singh and Associates" userId="fad75ffdbd681a4d" providerId="LiveId" clId="{B0AF8B4F-2A90-4249-A944-07D935648C27}" dt="2024-11-15T15:01:10.682" v="1530" actId="20577"/>
        <pc:sldMkLst>
          <pc:docMk/>
          <pc:sldMk cId="1337755515" sldId="276"/>
        </pc:sldMkLst>
        <pc:spChg chg="mod">
          <ac:chgData name="P.P Singh and Associates" userId="fad75ffdbd681a4d" providerId="LiveId" clId="{B0AF8B4F-2A90-4249-A944-07D935648C27}" dt="2024-11-15T15:01:10.682" v="1530" actId="20577"/>
          <ac:spMkLst>
            <pc:docMk/>
            <pc:sldMk cId="1337755515" sldId="276"/>
            <ac:spMk id="2" creationId="{B5EF97BE-5771-F15E-9316-A13A19AFA33A}"/>
          </ac:spMkLst>
        </pc:spChg>
        <pc:spChg chg="mod">
          <ac:chgData name="P.P Singh and Associates" userId="fad75ffdbd681a4d" providerId="LiveId" clId="{B0AF8B4F-2A90-4249-A944-07D935648C27}" dt="2024-11-15T15:00:49.263" v="1524" actId="123"/>
          <ac:spMkLst>
            <pc:docMk/>
            <pc:sldMk cId="1337755515" sldId="276"/>
            <ac:spMk id="3" creationId="{EBF2B939-C5BA-7B6A-2A43-1582B9DBC302}"/>
          </ac:spMkLst>
        </pc:spChg>
      </pc:sldChg>
      <pc:sldChg chg="delSp mod">
        <pc:chgData name="P.P Singh and Associates" userId="fad75ffdbd681a4d" providerId="LiveId" clId="{B0AF8B4F-2A90-4249-A944-07D935648C27}" dt="2024-11-15T15:02:05.441" v="1542" actId="478"/>
        <pc:sldMkLst>
          <pc:docMk/>
          <pc:sldMk cId="3624587915" sldId="277"/>
        </pc:sldMkLst>
        <pc:inkChg chg="del">
          <ac:chgData name="P.P Singh and Associates" userId="fad75ffdbd681a4d" providerId="LiveId" clId="{B0AF8B4F-2A90-4249-A944-07D935648C27}" dt="2024-11-15T15:01:45.609" v="1536" actId="478"/>
          <ac:inkMkLst>
            <pc:docMk/>
            <pc:sldMk cId="3624587915" sldId="277"/>
            <ac:inkMk id="5" creationId="{8F9E101B-8FEB-3E6E-743A-202A6E7A941E}"/>
          </ac:inkMkLst>
        </pc:inkChg>
        <pc:inkChg chg="del">
          <ac:chgData name="P.P Singh and Associates" userId="fad75ffdbd681a4d" providerId="LiveId" clId="{B0AF8B4F-2A90-4249-A944-07D935648C27}" dt="2024-11-15T15:01:51.681" v="1538" actId="478"/>
          <ac:inkMkLst>
            <pc:docMk/>
            <pc:sldMk cId="3624587915" sldId="277"/>
            <ac:inkMk id="6" creationId="{F6A4208C-C8D7-6BA3-A123-1435611BA646}"/>
          </ac:inkMkLst>
        </pc:inkChg>
        <pc:inkChg chg="del">
          <ac:chgData name="P.P Singh and Associates" userId="fad75ffdbd681a4d" providerId="LiveId" clId="{B0AF8B4F-2A90-4249-A944-07D935648C27}" dt="2024-11-15T15:01:56.832" v="1539" actId="478"/>
          <ac:inkMkLst>
            <pc:docMk/>
            <pc:sldMk cId="3624587915" sldId="277"/>
            <ac:inkMk id="9" creationId="{F89BD08E-F7FD-73D1-C72C-DDF5AC9E25F2}"/>
          </ac:inkMkLst>
        </pc:inkChg>
        <pc:inkChg chg="del">
          <ac:chgData name="P.P Singh and Associates" userId="fad75ffdbd681a4d" providerId="LiveId" clId="{B0AF8B4F-2A90-4249-A944-07D935648C27}" dt="2024-11-15T15:01:59.881" v="1540" actId="478"/>
          <ac:inkMkLst>
            <pc:docMk/>
            <pc:sldMk cId="3624587915" sldId="277"/>
            <ac:inkMk id="13" creationId="{98018CA4-437A-3D46-626C-C0A59D817B22}"/>
          </ac:inkMkLst>
        </pc:inkChg>
        <pc:inkChg chg="del">
          <ac:chgData name="P.P Singh and Associates" userId="fad75ffdbd681a4d" providerId="LiveId" clId="{B0AF8B4F-2A90-4249-A944-07D935648C27}" dt="2024-11-15T15:02:02.505" v="1541" actId="478"/>
          <ac:inkMkLst>
            <pc:docMk/>
            <pc:sldMk cId="3624587915" sldId="277"/>
            <ac:inkMk id="15" creationId="{30DB7C17-68CE-1A94-DDF6-13AFF41E78DD}"/>
          </ac:inkMkLst>
        </pc:inkChg>
        <pc:inkChg chg="del">
          <ac:chgData name="P.P Singh and Associates" userId="fad75ffdbd681a4d" providerId="LiveId" clId="{B0AF8B4F-2A90-4249-A944-07D935648C27}" dt="2024-11-15T15:02:05.441" v="1542" actId="478"/>
          <ac:inkMkLst>
            <pc:docMk/>
            <pc:sldMk cId="3624587915" sldId="277"/>
            <ac:inkMk id="17" creationId="{1EF992B6-49AA-2513-2D69-AA72FFDC8998}"/>
          </ac:inkMkLst>
        </pc:inkChg>
        <pc:inkChg chg="del">
          <ac:chgData name="P.P Singh and Associates" userId="fad75ffdbd681a4d" providerId="LiveId" clId="{B0AF8B4F-2A90-4249-A944-07D935648C27}" dt="2024-11-15T15:01:32.033" v="1532" actId="478"/>
          <ac:inkMkLst>
            <pc:docMk/>
            <pc:sldMk cId="3624587915" sldId="277"/>
            <ac:inkMk id="18" creationId="{CE25D9E6-BF40-FB65-1C03-DD98B9326011}"/>
          </ac:inkMkLst>
        </pc:inkChg>
        <pc:inkChg chg="del">
          <ac:chgData name="P.P Singh and Associates" userId="fad75ffdbd681a4d" providerId="LiveId" clId="{B0AF8B4F-2A90-4249-A944-07D935648C27}" dt="2024-11-15T15:01:28.289" v="1531" actId="478"/>
          <ac:inkMkLst>
            <pc:docMk/>
            <pc:sldMk cId="3624587915" sldId="277"/>
            <ac:inkMk id="19" creationId="{10E3AC4C-9CFE-7606-B806-FA0A9523EDB1}"/>
          </ac:inkMkLst>
        </pc:inkChg>
        <pc:inkChg chg="del">
          <ac:chgData name="P.P Singh and Associates" userId="fad75ffdbd681a4d" providerId="LiveId" clId="{B0AF8B4F-2A90-4249-A944-07D935648C27}" dt="2024-11-15T15:01:35.177" v="1533" actId="478"/>
          <ac:inkMkLst>
            <pc:docMk/>
            <pc:sldMk cId="3624587915" sldId="277"/>
            <ac:inkMk id="20" creationId="{D96E045A-E30E-FBFF-E492-8A1701B84386}"/>
          </ac:inkMkLst>
        </pc:inkChg>
        <pc:inkChg chg="del">
          <ac:chgData name="P.P Singh and Associates" userId="fad75ffdbd681a4d" providerId="LiveId" clId="{B0AF8B4F-2A90-4249-A944-07D935648C27}" dt="2024-11-15T15:01:38.113" v="1534" actId="478"/>
          <ac:inkMkLst>
            <pc:docMk/>
            <pc:sldMk cId="3624587915" sldId="277"/>
            <ac:inkMk id="21" creationId="{1CF3E000-F3DA-7E56-DE5C-A6C4B912951C}"/>
          </ac:inkMkLst>
        </pc:inkChg>
        <pc:inkChg chg="del">
          <ac:chgData name="P.P Singh and Associates" userId="fad75ffdbd681a4d" providerId="LiveId" clId="{B0AF8B4F-2A90-4249-A944-07D935648C27}" dt="2024-11-15T15:01:42.250" v="1535" actId="478"/>
          <ac:inkMkLst>
            <pc:docMk/>
            <pc:sldMk cId="3624587915" sldId="277"/>
            <ac:inkMk id="22" creationId="{E0204457-11B6-FDD2-EA6C-8E99EE44FF37}"/>
          </ac:inkMkLst>
        </pc:inkChg>
        <pc:inkChg chg="del">
          <ac:chgData name="P.P Singh and Associates" userId="fad75ffdbd681a4d" providerId="LiveId" clId="{B0AF8B4F-2A90-4249-A944-07D935648C27}" dt="2024-11-15T15:01:49.038" v="1537" actId="478"/>
          <ac:inkMkLst>
            <pc:docMk/>
            <pc:sldMk cId="3624587915" sldId="277"/>
            <ac:inkMk id="23" creationId="{0E01B87F-6282-057D-B27D-C8C34977D65B}"/>
          </ac:inkMkLst>
        </pc:inkChg>
      </pc:sldChg>
      <pc:sldChg chg="modSp mod">
        <pc:chgData name="P.P Singh and Associates" userId="fad75ffdbd681a4d" providerId="LiveId" clId="{B0AF8B4F-2A90-4249-A944-07D935648C27}" dt="2024-11-13T13:16:46.891" v="52" actId="20577"/>
        <pc:sldMkLst>
          <pc:docMk/>
          <pc:sldMk cId="2679917520" sldId="293"/>
        </pc:sldMkLst>
        <pc:spChg chg="mod">
          <ac:chgData name="P.P Singh and Associates" userId="fad75ffdbd681a4d" providerId="LiveId" clId="{B0AF8B4F-2A90-4249-A944-07D935648C27}" dt="2024-11-13T13:16:46.891" v="52" actId="20577"/>
          <ac:spMkLst>
            <pc:docMk/>
            <pc:sldMk cId="2679917520" sldId="293"/>
            <ac:spMk id="398" creationId="{00000000-0000-0000-0000-000000000000}"/>
          </ac:spMkLst>
        </pc:spChg>
      </pc:sldChg>
      <pc:sldChg chg="modSp mod">
        <pc:chgData name="P.P Singh and Associates" userId="fad75ffdbd681a4d" providerId="LiveId" clId="{B0AF8B4F-2A90-4249-A944-07D935648C27}" dt="2024-11-15T15:00:02.427" v="1517" actId="123"/>
        <pc:sldMkLst>
          <pc:docMk/>
          <pc:sldMk cId="1771046584" sldId="358"/>
        </pc:sldMkLst>
        <pc:spChg chg="mod">
          <ac:chgData name="P.P Singh and Associates" userId="fad75ffdbd681a4d" providerId="LiveId" clId="{B0AF8B4F-2A90-4249-A944-07D935648C27}" dt="2024-11-15T15:00:02.427" v="1517" actId="123"/>
          <ac:spMkLst>
            <pc:docMk/>
            <pc:sldMk cId="1771046584" sldId="358"/>
            <ac:spMk id="3" creationId="{B9D6C0F4-9D9B-BF24-DF61-4F81442E3B25}"/>
          </ac:spMkLst>
        </pc:spChg>
      </pc:sldChg>
      <pc:sldChg chg="modSp mod">
        <pc:chgData name="P.P Singh and Associates" userId="fad75ffdbd681a4d" providerId="LiveId" clId="{B0AF8B4F-2A90-4249-A944-07D935648C27}" dt="2024-11-15T15:23:14.189" v="1544" actId="27636"/>
        <pc:sldMkLst>
          <pc:docMk/>
          <pc:sldMk cId="3207988037" sldId="361"/>
        </pc:sldMkLst>
        <pc:spChg chg="mod">
          <ac:chgData name="P.P Singh and Associates" userId="fad75ffdbd681a4d" providerId="LiveId" clId="{B0AF8B4F-2A90-4249-A944-07D935648C27}" dt="2024-11-15T15:23:14.189" v="1544" actId="27636"/>
          <ac:spMkLst>
            <pc:docMk/>
            <pc:sldMk cId="3207988037" sldId="361"/>
            <ac:spMk id="3" creationId="{99915343-2FB4-8CF4-2EEE-3661931DFE26}"/>
          </ac:spMkLst>
        </pc:spChg>
      </pc:sldChg>
      <pc:sldChg chg="modSp mod">
        <pc:chgData name="P.P Singh and Associates" userId="fad75ffdbd681a4d" providerId="LiveId" clId="{B0AF8B4F-2A90-4249-A944-07D935648C27}" dt="2024-11-15T14:42:20.049" v="1201" actId="123"/>
        <pc:sldMkLst>
          <pc:docMk/>
          <pc:sldMk cId="2952080075" sldId="366"/>
        </pc:sldMkLst>
        <pc:spChg chg="mod">
          <ac:chgData name="P.P Singh and Associates" userId="fad75ffdbd681a4d" providerId="LiveId" clId="{B0AF8B4F-2A90-4249-A944-07D935648C27}" dt="2024-11-15T14:42:20.049" v="1201" actId="123"/>
          <ac:spMkLst>
            <pc:docMk/>
            <pc:sldMk cId="2952080075" sldId="366"/>
            <ac:spMk id="3" creationId="{4097D6AF-28DD-486D-B30F-8FA6913C462A}"/>
          </ac:spMkLst>
        </pc:spChg>
      </pc:sldChg>
      <pc:sldChg chg="modSp mod">
        <pc:chgData name="P.P Singh and Associates" userId="fad75ffdbd681a4d" providerId="LiveId" clId="{B0AF8B4F-2A90-4249-A944-07D935648C27}" dt="2024-11-15T14:43:24.144" v="1257" actId="20577"/>
        <pc:sldMkLst>
          <pc:docMk/>
          <pc:sldMk cId="3716334831" sldId="368"/>
        </pc:sldMkLst>
        <pc:spChg chg="mod">
          <ac:chgData name="P.P Singh and Associates" userId="fad75ffdbd681a4d" providerId="LiveId" clId="{B0AF8B4F-2A90-4249-A944-07D935648C27}" dt="2024-11-15T14:43:24.144" v="1257" actId="20577"/>
          <ac:spMkLst>
            <pc:docMk/>
            <pc:sldMk cId="3716334831" sldId="368"/>
            <ac:spMk id="3" creationId="{1F65CE84-3545-421E-8702-11C419D91660}"/>
          </ac:spMkLst>
        </pc:spChg>
      </pc:sldChg>
      <pc:sldChg chg="modSp mod">
        <pc:chgData name="P.P Singh and Associates" userId="fad75ffdbd681a4d" providerId="LiveId" clId="{B0AF8B4F-2A90-4249-A944-07D935648C27}" dt="2024-11-15T13:58:10.585" v="717" actId="27636"/>
        <pc:sldMkLst>
          <pc:docMk/>
          <pc:sldMk cId="2924847711" sldId="372"/>
        </pc:sldMkLst>
        <pc:spChg chg="mod">
          <ac:chgData name="P.P Singh and Associates" userId="fad75ffdbd681a4d" providerId="LiveId" clId="{B0AF8B4F-2A90-4249-A944-07D935648C27}" dt="2024-11-15T13:57:39.987" v="712" actId="27636"/>
          <ac:spMkLst>
            <pc:docMk/>
            <pc:sldMk cId="2924847711" sldId="372"/>
            <ac:spMk id="3" creationId="{63DA0E0D-E075-43BD-AC01-A825532E6278}"/>
          </ac:spMkLst>
        </pc:spChg>
        <pc:spChg chg="mod">
          <ac:chgData name="P.P Singh and Associates" userId="fad75ffdbd681a4d" providerId="LiveId" clId="{B0AF8B4F-2A90-4249-A944-07D935648C27}" dt="2024-11-15T13:58:10.585" v="717" actId="27636"/>
          <ac:spMkLst>
            <pc:docMk/>
            <pc:sldMk cId="2924847711" sldId="372"/>
            <ac:spMk id="4" creationId="{82FE6EF0-B678-4505-83F2-60DBBF427410}"/>
          </ac:spMkLst>
        </pc:spChg>
      </pc:sldChg>
      <pc:sldChg chg="modSp mod">
        <pc:chgData name="P.P Singh and Associates" userId="fad75ffdbd681a4d" providerId="LiveId" clId="{B0AF8B4F-2A90-4249-A944-07D935648C27}" dt="2024-11-15T14:41:53.436" v="1198" actId="14100"/>
        <pc:sldMkLst>
          <pc:docMk/>
          <pc:sldMk cId="2438918400" sldId="373"/>
        </pc:sldMkLst>
        <pc:spChg chg="mod">
          <ac:chgData name="P.P Singh and Associates" userId="fad75ffdbd681a4d" providerId="LiveId" clId="{B0AF8B4F-2A90-4249-A944-07D935648C27}" dt="2024-11-15T14:41:53.436" v="1198" actId="14100"/>
          <ac:spMkLst>
            <pc:docMk/>
            <pc:sldMk cId="2438918400" sldId="373"/>
            <ac:spMk id="3" creationId="{8DB61B8A-C643-4520-9E04-328767483864}"/>
          </ac:spMkLst>
        </pc:spChg>
      </pc:sldChg>
      <pc:sldChg chg="addSp delSp modSp new mod modClrScheme chgLayout">
        <pc:chgData name="P.P Singh and Associates" userId="fad75ffdbd681a4d" providerId="LiveId" clId="{B0AF8B4F-2A90-4249-A944-07D935648C27}" dt="2024-11-15T14:40:46.895" v="1194" actId="12"/>
        <pc:sldMkLst>
          <pc:docMk/>
          <pc:sldMk cId="4124099617" sldId="391"/>
        </pc:sldMkLst>
        <pc:spChg chg="del mod ord">
          <ac:chgData name="P.P Singh and Associates" userId="fad75ffdbd681a4d" providerId="LiveId" clId="{B0AF8B4F-2A90-4249-A944-07D935648C27}" dt="2024-11-13T13:18:04.655" v="55" actId="700"/>
          <ac:spMkLst>
            <pc:docMk/>
            <pc:sldMk cId="4124099617" sldId="391"/>
            <ac:spMk id="2" creationId="{73FE4A8C-9785-4A61-9D39-C7934A93751B}"/>
          </ac:spMkLst>
        </pc:spChg>
        <pc:spChg chg="del mod ord">
          <ac:chgData name="P.P Singh and Associates" userId="fad75ffdbd681a4d" providerId="LiveId" clId="{B0AF8B4F-2A90-4249-A944-07D935648C27}" dt="2024-11-13T13:18:04.655" v="55" actId="700"/>
          <ac:spMkLst>
            <pc:docMk/>
            <pc:sldMk cId="4124099617" sldId="391"/>
            <ac:spMk id="3" creationId="{08FCB4F2-BC62-453A-A861-C0C23547B1A5}"/>
          </ac:spMkLst>
        </pc:spChg>
        <pc:spChg chg="del">
          <ac:chgData name="P.P Singh and Associates" userId="fad75ffdbd681a4d" providerId="LiveId" clId="{B0AF8B4F-2A90-4249-A944-07D935648C27}" dt="2024-11-13T13:18:04.655" v="55" actId="700"/>
          <ac:spMkLst>
            <pc:docMk/>
            <pc:sldMk cId="4124099617" sldId="391"/>
            <ac:spMk id="4" creationId="{B8FFB97D-CCF4-4C60-8C5B-37245C917086}"/>
          </ac:spMkLst>
        </pc:spChg>
        <pc:spChg chg="add mod ord">
          <ac:chgData name="P.P Singh and Associates" userId="fad75ffdbd681a4d" providerId="LiveId" clId="{B0AF8B4F-2A90-4249-A944-07D935648C27}" dt="2024-11-15T14:07:46.979" v="721" actId="313"/>
          <ac:spMkLst>
            <pc:docMk/>
            <pc:sldMk cId="4124099617" sldId="391"/>
            <ac:spMk id="5" creationId="{6E97AC53-1FA9-4451-ADAB-3157DFB44554}"/>
          </ac:spMkLst>
        </pc:spChg>
        <pc:spChg chg="add mod ord">
          <ac:chgData name="P.P Singh and Associates" userId="fad75ffdbd681a4d" providerId="LiveId" clId="{B0AF8B4F-2A90-4249-A944-07D935648C27}" dt="2024-11-15T14:40:46.895" v="1194" actId="12"/>
          <ac:spMkLst>
            <pc:docMk/>
            <pc:sldMk cId="4124099617" sldId="391"/>
            <ac:spMk id="6" creationId="{CB9A8C66-F2B9-43F4-9373-4DFBC2029869}"/>
          </ac:spMkLst>
        </pc:spChg>
      </pc:sldChg>
      <pc:sldChg chg="modSp new mod">
        <pc:chgData name="P.P Singh and Associates" userId="fad75ffdbd681a4d" providerId="LiveId" clId="{B0AF8B4F-2A90-4249-A944-07D935648C27}" dt="2024-11-15T14:35:32.215" v="1188" actId="14100"/>
        <pc:sldMkLst>
          <pc:docMk/>
          <pc:sldMk cId="738125820" sldId="392"/>
        </pc:sldMkLst>
        <pc:spChg chg="mod">
          <ac:chgData name="P.P Singh and Associates" userId="fad75ffdbd681a4d" providerId="LiveId" clId="{B0AF8B4F-2A90-4249-A944-07D935648C27}" dt="2024-11-15T14:35:32.215" v="1188" actId="14100"/>
          <ac:spMkLst>
            <pc:docMk/>
            <pc:sldMk cId="738125820" sldId="392"/>
            <ac:spMk id="2" creationId="{E1750F0E-92A8-41AE-B341-537D3FFEEFDE}"/>
          </ac:spMkLst>
        </pc:spChg>
        <pc:spChg chg="mod">
          <ac:chgData name="P.P Singh and Associates" userId="fad75ffdbd681a4d" providerId="LiveId" clId="{B0AF8B4F-2A90-4249-A944-07D935648C27}" dt="2024-11-15T14:30:53.078" v="1187" actId="121"/>
          <ac:spMkLst>
            <pc:docMk/>
            <pc:sldMk cId="738125820" sldId="392"/>
            <ac:spMk id="3" creationId="{E99822BC-CDAF-48FD-A47E-27B0B1AA5C56}"/>
          </ac:spMkLst>
        </pc:spChg>
        <pc:spChg chg="mod">
          <ac:chgData name="P.P Singh and Associates" userId="fad75ffdbd681a4d" providerId="LiveId" clId="{B0AF8B4F-2A90-4249-A944-07D935648C27}" dt="2024-11-15T14:30:32.913" v="1184" actId="20577"/>
          <ac:spMkLst>
            <pc:docMk/>
            <pc:sldMk cId="738125820" sldId="392"/>
            <ac:spMk id="4" creationId="{B6AE6F58-3B6B-4BF5-AFA1-01A32CC322D2}"/>
          </ac:spMkLst>
        </pc:spChg>
      </pc:sldChg>
      <pc:sldChg chg="delSp modSp new mod">
        <pc:chgData name="P.P Singh and Associates" userId="fad75ffdbd681a4d" providerId="LiveId" clId="{B0AF8B4F-2A90-4249-A944-07D935648C27}" dt="2024-11-15T14:59:21.853" v="1516" actId="123"/>
        <pc:sldMkLst>
          <pc:docMk/>
          <pc:sldMk cId="4079193114" sldId="393"/>
        </pc:sldMkLst>
        <pc:spChg chg="mod">
          <ac:chgData name="P.P Singh and Associates" userId="fad75ffdbd681a4d" providerId="LiveId" clId="{B0AF8B4F-2A90-4249-A944-07D935648C27}" dt="2024-11-15T14:59:21.853" v="1516" actId="123"/>
          <ac:spMkLst>
            <pc:docMk/>
            <pc:sldMk cId="4079193114" sldId="393"/>
            <ac:spMk id="2" creationId="{70D83CB9-480D-4E7C-8B72-C25B410BB1AC}"/>
          </ac:spMkLst>
        </pc:spChg>
        <pc:spChg chg="mod">
          <ac:chgData name="P.P Singh and Associates" userId="fad75ffdbd681a4d" providerId="LiveId" clId="{B0AF8B4F-2A90-4249-A944-07D935648C27}" dt="2024-11-15T14:56:44.979" v="1468" actId="113"/>
          <ac:spMkLst>
            <pc:docMk/>
            <pc:sldMk cId="4079193114" sldId="393"/>
            <ac:spMk id="3" creationId="{42F1B4A1-394D-4017-9D06-F4797EBF5B58}"/>
          </ac:spMkLst>
        </pc:spChg>
        <pc:spChg chg="del">
          <ac:chgData name="P.P Singh and Associates" userId="fad75ffdbd681a4d" providerId="LiveId" clId="{B0AF8B4F-2A90-4249-A944-07D935648C27}" dt="2024-11-15T14:56:51.735" v="1469" actId="478"/>
          <ac:spMkLst>
            <pc:docMk/>
            <pc:sldMk cId="4079193114" sldId="393"/>
            <ac:spMk id="4" creationId="{F0121027-E707-450E-A94F-535007C7805F}"/>
          </ac:spMkLst>
        </pc:spChg>
      </pc:sldChg>
    </pc:docChg>
  </pc:docChgLst>
  <pc:docChgLst>
    <pc:chgData name="P.P Singh and Associates" userId="fad75ffdbd681a4d" providerId="Windows Live" clId="Web-{0F753F4A-D9A7-4C7D-B3AE-20D477400F23}"/>
    <pc:docChg chg="modSld">
      <pc:chgData name="P.P Singh and Associates" userId="fad75ffdbd681a4d" providerId="Windows Live" clId="Web-{0F753F4A-D9A7-4C7D-B3AE-20D477400F23}" dt="2024-11-04T06:44:09.311" v="69" actId="20577"/>
      <pc:docMkLst>
        <pc:docMk/>
      </pc:docMkLst>
      <pc:sldChg chg="modSp">
        <pc:chgData name="P.P Singh and Associates" userId="fad75ffdbd681a4d" providerId="Windows Live" clId="Web-{0F753F4A-D9A7-4C7D-B3AE-20D477400F23}" dt="2024-11-04T06:44:09.311" v="69" actId="20577"/>
        <pc:sldMkLst>
          <pc:docMk/>
          <pc:sldMk cId="2679917520" sldId="293"/>
        </pc:sldMkLst>
        <pc:spChg chg="mod">
          <ac:chgData name="P.P Singh and Associates" userId="fad75ffdbd681a4d" providerId="Windows Live" clId="Web-{0F753F4A-D9A7-4C7D-B3AE-20D477400F23}" dt="2024-11-04T06:44:09.311" v="69" actId="20577"/>
          <ac:spMkLst>
            <pc:docMk/>
            <pc:sldMk cId="2679917520" sldId="293"/>
            <ac:spMk id="398" creationId="{00000000-0000-0000-0000-000000000000}"/>
          </ac:spMkLst>
        </pc:spChg>
      </pc:sldChg>
    </pc:docChg>
  </pc:docChgLst>
  <pc:docChgLst>
    <pc:chgData clId="Web-{0F753F4A-D9A7-4C7D-B3AE-20D477400F23}"/>
    <pc:docChg chg="modSld">
      <pc:chgData name="" userId="" providerId="" clId="Web-{0F753F4A-D9A7-4C7D-B3AE-20D477400F23}" dt="2024-11-04T06:42:31.838" v="14" actId="20577"/>
      <pc:docMkLst>
        <pc:docMk/>
      </pc:docMkLst>
      <pc:sldChg chg="modSp">
        <pc:chgData name="" userId="" providerId="" clId="Web-{0F753F4A-D9A7-4C7D-B3AE-20D477400F23}" dt="2024-11-04T06:42:31.838" v="14" actId="20577"/>
        <pc:sldMkLst>
          <pc:docMk/>
          <pc:sldMk cId="2679917520" sldId="293"/>
        </pc:sldMkLst>
        <pc:spChg chg="mod">
          <ac:chgData name="" userId="" providerId="" clId="Web-{0F753F4A-D9A7-4C7D-B3AE-20D477400F23}" dt="2024-11-04T06:42:31.838" v="14" actId="20577"/>
          <ac:spMkLst>
            <pc:docMk/>
            <pc:sldMk cId="2679917520" sldId="293"/>
            <ac:spMk id="398" creationId="{00000000-0000-0000-0000-000000000000}"/>
          </ac:spMkLst>
        </pc:spChg>
      </pc:sldChg>
    </pc:docChg>
  </pc:docChgLst>
  <pc:docChgLst>
    <pc:chgData name="P.P Singh and Associates" userId="fad75ffdbd681a4d" providerId="Windows Live" clId="Web-{7C6C927F-569C-42C9-8774-14209213B80F}"/>
    <pc:docChg chg="addSld modSld">
      <pc:chgData name="P.P Singh and Associates" userId="fad75ffdbd681a4d" providerId="Windows Live" clId="Web-{7C6C927F-569C-42C9-8774-14209213B80F}" dt="2024-11-04T10:21:56.741" v="261" actId="14100"/>
      <pc:docMkLst>
        <pc:docMk/>
      </pc:docMkLst>
      <pc:sldChg chg="modSp">
        <pc:chgData name="P.P Singh and Associates" userId="fad75ffdbd681a4d" providerId="Windows Live" clId="Web-{7C6C927F-569C-42C9-8774-14209213B80F}" dt="2024-11-04T10:10:13.278" v="105" actId="20577"/>
        <pc:sldMkLst>
          <pc:docMk/>
          <pc:sldMk cId="3586466929" sldId="275"/>
        </pc:sldMkLst>
        <pc:spChg chg="mod">
          <ac:chgData name="P.P Singh and Associates" userId="fad75ffdbd681a4d" providerId="Windows Live" clId="Web-{7C6C927F-569C-42C9-8774-14209213B80F}" dt="2024-11-04T10:10:13.278" v="105" actId="20577"/>
          <ac:spMkLst>
            <pc:docMk/>
            <pc:sldMk cId="3586466929" sldId="275"/>
            <ac:spMk id="2" creationId="{605550DC-6985-BAE2-6DCF-C5DD5CE25CD9}"/>
          </ac:spMkLst>
        </pc:spChg>
      </pc:sldChg>
      <pc:sldChg chg="modSp">
        <pc:chgData name="P.P Singh and Associates" userId="fad75ffdbd681a4d" providerId="Windows Live" clId="Web-{7C6C927F-569C-42C9-8774-14209213B80F}" dt="2024-11-04T10:10:51.608" v="107" actId="20577"/>
        <pc:sldMkLst>
          <pc:docMk/>
          <pc:sldMk cId="3045448111" sldId="284"/>
        </pc:sldMkLst>
        <pc:spChg chg="mod">
          <ac:chgData name="P.P Singh and Associates" userId="fad75ffdbd681a4d" providerId="Windows Live" clId="Web-{7C6C927F-569C-42C9-8774-14209213B80F}" dt="2024-11-04T10:10:51.608" v="107" actId="20577"/>
          <ac:spMkLst>
            <pc:docMk/>
            <pc:sldMk cId="3045448111" sldId="284"/>
            <ac:spMk id="2" creationId="{693624DE-AE78-4526-99E3-72A99DD13536}"/>
          </ac:spMkLst>
        </pc:spChg>
      </pc:sldChg>
      <pc:sldChg chg="delSp modSp new">
        <pc:chgData name="P.P Singh and Associates" userId="fad75ffdbd681a4d" providerId="Windows Live" clId="Web-{7C6C927F-569C-42C9-8774-14209213B80F}" dt="2024-11-04T10:08:23.696" v="101" actId="20577"/>
        <pc:sldMkLst>
          <pc:docMk/>
          <pc:sldMk cId="3207988037" sldId="361"/>
        </pc:sldMkLst>
        <pc:spChg chg="mod">
          <ac:chgData name="P.P Singh and Associates" userId="fad75ffdbd681a4d" providerId="Windows Live" clId="Web-{7C6C927F-569C-42C9-8774-14209213B80F}" dt="2024-11-04T10:07:11.538" v="93" actId="20577"/>
          <ac:spMkLst>
            <pc:docMk/>
            <pc:sldMk cId="3207988037" sldId="361"/>
            <ac:spMk id="3" creationId="{99915343-2FB4-8CF4-2EEE-3661931DFE26}"/>
          </ac:spMkLst>
        </pc:spChg>
        <pc:spChg chg="mod">
          <ac:chgData name="P.P Singh and Associates" userId="fad75ffdbd681a4d" providerId="Windows Live" clId="Web-{7C6C927F-569C-42C9-8774-14209213B80F}" dt="2024-11-04T10:08:23.696" v="101" actId="20577"/>
          <ac:spMkLst>
            <pc:docMk/>
            <pc:sldMk cId="3207988037" sldId="361"/>
            <ac:spMk id="4" creationId="{2B091B46-2C92-414E-51DC-1C2AD0439186}"/>
          </ac:spMkLst>
        </pc:spChg>
      </pc:sldChg>
      <pc:sldChg chg="addSp delSp modSp new">
        <pc:chgData name="P.P Singh and Associates" userId="fad75ffdbd681a4d" providerId="Windows Live" clId="Web-{7C6C927F-569C-42C9-8774-14209213B80F}" dt="2024-11-04T10:21:56.741" v="261" actId="14100"/>
        <pc:sldMkLst>
          <pc:docMk/>
          <pc:sldMk cId="2205457380" sldId="362"/>
        </pc:sldMkLst>
        <pc:spChg chg="mod">
          <ac:chgData name="P.P Singh and Associates" userId="fad75ffdbd681a4d" providerId="Windows Live" clId="Web-{7C6C927F-569C-42C9-8774-14209213B80F}" dt="2024-11-04T10:21:56.741" v="261" actId="14100"/>
          <ac:spMkLst>
            <pc:docMk/>
            <pc:sldMk cId="2205457380" sldId="362"/>
            <ac:spMk id="3" creationId="{AB167B5C-E87B-3EB4-09BB-3E32EFFE9B6B}"/>
          </ac:spMkLst>
        </pc:spChg>
        <pc:spChg chg="mod">
          <ac:chgData name="P.P Singh and Associates" userId="fad75ffdbd681a4d" providerId="Windows Live" clId="Web-{7C6C927F-569C-42C9-8774-14209213B80F}" dt="2024-11-04T10:14:26.006" v="156" actId="1076"/>
          <ac:spMkLst>
            <pc:docMk/>
            <pc:sldMk cId="2205457380" sldId="362"/>
            <ac:spMk id="4" creationId="{A4A43227-9B5A-DBEF-40CA-A2EB718705F5}"/>
          </ac:spMkLst>
        </pc:spChg>
      </pc:sldChg>
    </pc:docChg>
  </pc:docChgLst>
  <pc:docChgLst>
    <pc:chgData name="P.P Singh and Associates" userId="fad75ffdbd681a4d" providerId="Windows Live" clId="Web-{38C23323-C3C8-41D1-9998-7A65A33CE1F0}"/>
    <pc:docChg chg="modSld">
      <pc:chgData name="P.P Singh and Associates" userId="fad75ffdbd681a4d" providerId="Windows Live" clId="Web-{38C23323-C3C8-41D1-9998-7A65A33CE1F0}" dt="2024-11-04T15:10:30.020" v="49" actId="14100"/>
      <pc:docMkLst>
        <pc:docMk/>
      </pc:docMkLst>
      <pc:sldChg chg="modSp">
        <pc:chgData name="P.P Singh and Associates" userId="fad75ffdbd681a4d" providerId="Windows Live" clId="Web-{38C23323-C3C8-41D1-9998-7A65A33CE1F0}" dt="2024-11-04T15:05:46.450" v="20" actId="14100"/>
        <pc:sldMkLst>
          <pc:docMk/>
          <pc:sldMk cId="1831711177" sldId="261"/>
        </pc:sldMkLst>
        <pc:spChg chg="mod">
          <ac:chgData name="P.P Singh and Associates" userId="fad75ffdbd681a4d" providerId="Windows Live" clId="Web-{38C23323-C3C8-41D1-9998-7A65A33CE1F0}" dt="2024-11-04T15:05:46.450" v="20" actId="14100"/>
          <ac:spMkLst>
            <pc:docMk/>
            <pc:sldMk cId="1831711177" sldId="261"/>
            <ac:spMk id="4" creationId="{1D7C7F6B-0ADB-F842-CCC3-1765D17840CD}"/>
          </ac:spMkLst>
        </pc:spChg>
      </pc:sldChg>
      <pc:sldChg chg="modSp">
        <pc:chgData name="P.P Singh and Associates" userId="fad75ffdbd681a4d" providerId="Windows Live" clId="Web-{38C23323-C3C8-41D1-9998-7A65A33CE1F0}" dt="2024-11-04T15:06:07.732" v="21" actId="20577"/>
        <pc:sldMkLst>
          <pc:docMk/>
          <pc:sldMk cId="2616223594" sldId="262"/>
        </pc:sldMkLst>
        <pc:spChg chg="mod">
          <ac:chgData name="P.P Singh and Associates" userId="fad75ffdbd681a4d" providerId="Windows Live" clId="Web-{38C23323-C3C8-41D1-9998-7A65A33CE1F0}" dt="2024-11-04T15:06:07.732" v="21" actId="20577"/>
          <ac:spMkLst>
            <pc:docMk/>
            <pc:sldMk cId="2616223594" sldId="262"/>
            <ac:spMk id="3" creationId="{6E494A51-0EEF-CA3D-468A-5EE99B7FF5F3}"/>
          </ac:spMkLst>
        </pc:spChg>
      </pc:sldChg>
      <pc:sldChg chg="addSp delSp modSp">
        <pc:chgData name="P.P Singh and Associates" userId="fad75ffdbd681a4d" providerId="Windows Live" clId="Web-{38C23323-C3C8-41D1-9998-7A65A33CE1F0}" dt="2024-11-04T15:09:31.940" v="46"/>
        <pc:sldMkLst>
          <pc:docMk/>
          <pc:sldMk cId="1914079176" sldId="279"/>
        </pc:sldMkLst>
        <pc:spChg chg="mod">
          <ac:chgData name="P.P Singh and Associates" userId="fad75ffdbd681a4d" providerId="Windows Live" clId="Web-{38C23323-C3C8-41D1-9998-7A65A33CE1F0}" dt="2024-11-04T15:09:31.940" v="46"/>
          <ac:spMkLst>
            <pc:docMk/>
            <pc:sldMk cId="1914079176" sldId="279"/>
            <ac:spMk id="2" creationId="{0026EF29-385B-F7E3-E887-F5FD763E52F4}"/>
          </ac:spMkLst>
        </pc:spChg>
        <pc:spChg chg="mod">
          <ac:chgData name="P.P Singh and Associates" userId="fad75ffdbd681a4d" providerId="Windows Live" clId="Web-{38C23323-C3C8-41D1-9998-7A65A33CE1F0}" dt="2024-11-04T15:09:31.940" v="46"/>
          <ac:spMkLst>
            <pc:docMk/>
            <pc:sldMk cId="1914079176" sldId="279"/>
            <ac:spMk id="3" creationId="{1332CBA8-06DE-7C05-C946-AE4106835184}"/>
          </ac:spMkLst>
        </pc:spChg>
        <pc:spChg chg="add">
          <ac:chgData name="P.P Singh and Associates" userId="fad75ffdbd681a4d" providerId="Windows Live" clId="Web-{38C23323-C3C8-41D1-9998-7A65A33CE1F0}" dt="2024-11-04T15:09:31.940" v="46"/>
          <ac:spMkLst>
            <pc:docMk/>
            <pc:sldMk cId="1914079176" sldId="279"/>
            <ac:spMk id="22" creationId="{907EF6B7-1338-4443-8C46-6A318D952DFD}"/>
          </ac:spMkLst>
        </pc:spChg>
        <pc:spChg chg="add">
          <ac:chgData name="P.P Singh and Associates" userId="fad75ffdbd681a4d" providerId="Windows Live" clId="Web-{38C23323-C3C8-41D1-9998-7A65A33CE1F0}" dt="2024-11-04T15:09:31.940" v="46"/>
          <ac:spMkLst>
            <pc:docMk/>
            <pc:sldMk cId="1914079176" sldId="279"/>
            <ac:spMk id="24" creationId="{DAAE4CDD-124C-4DCF-9584-B6033B545DD5}"/>
          </ac:spMkLst>
        </pc:spChg>
        <pc:spChg chg="add">
          <ac:chgData name="P.P Singh and Associates" userId="fad75ffdbd681a4d" providerId="Windows Live" clId="Web-{38C23323-C3C8-41D1-9998-7A65A33CE1F0}" dt="2024-11-04T15:09:31.940" v="46"/>
          <ac:spMkLst>
            <pc:docMk/>
            <pc:sldMk cId="1914079176" sldId="279"/>
            <ac:spMk id="26" creationId="{081E4A58-353D-44AE-B2FC-2A74E2E400F7}"/>
          </ac:spMkLst>
        </pc:spChg>
      </pc:sldChg>
      <pc:sldChg chg="addSp delSp">
        <pc:chgData name="P.P Singh and Associates" userId="fad75ffdbd681a4d" providerId="Windows Live" clId="Web-{38C23323-C3C8-41D1-9998-7A65A33CE1F0}" dt="2024-11-04T15:03:39.197" v="3"/>
        <pc:sldMkLst>
          <pc:docMk/>
          <pc:sldMk cId="1148941527" sldId="360"/>
        </pc:sldMkLst>
        <pc:graphicFrameChg chg="add">
          <ac:chgData name="P.P Singh and Associates" userId="fad75ffdbd681a4d" providerId="Windows Live" clId="Web-{38C23323-C3C8-41D1-9998-7A65A33CE1F0}" dt="2024-11-04T15:03:39.197" v="3"/>
          <ac:graphicFrameMkLst>
            <pc:docMk/>
            <pc:sldMk cId="1148941527" sldId="360"/>
            <ac:graphicFrameMk id="9" creationId="{1A3C6033-1E9A-A9AB-6D36-3C4B63D8941D}"/>
          </ac:graphicFrameMkLst>
        </pc:graphicFrameChg>
      </pc:sldChg>
      <pc:sldChg chg="modSp">
        <pc:chgData name="P.P Singh and Associates" userId="fad75ffdbd681a4d" providerId="Windows Live" clId="Web-{38C23323-C3C8-41D1-9998-7A65A33CE1F0}" dt="2024-11-04T15:10:30.020" v="49" actId="14100"/>
        <pc:sldMkLst>
          <pc:docMk/>
          <pc:sldMk cId="2205457380" sldId="362"/>
        </pc:sldMkLst>
        <pc:spChg chg="mod">
          <ac:chgData name="P.P Singh and Associates" userId="fad75ffdbd681a4d" providerId="Windows Live" clId="Web-{38C23323-C3C8-41D1-9998-7A65A33CE1F0}" dt="2024-11-04T15:10:30.020" v="49" actId="14100"/>
          <ac:spMkLst>
            <pc:docMk/>
            <pc:sldMk cId="2205457380" sldId="362"/>
            <ac:spMk id="3" creationId="{AB167B5C-E87B-3EB4-09BB-3E32EFFE9B6B}"/>
          </ac:spMkLst>
        </pc:spChg>
      </pc:sldChg>
      <pc:sldChg chg="addSp modSp mod setBg">
        <pc:chgData name="P.P Singh and Associates" userId="fad75ffdbd681a4d" providerId="Windows Live" clId="Web-{38C23323-C3C8-41D1-9998-7A65A33CE1F0}" dt="2024-11-04T15:08:39.298" v="44"/>
        <pc:sldMkLst>
          <pc:docMk/>
          <pc:sldMk cId="206315439" sldId="363"/>
        </pc:sldMkLst>
        <pc:spChg chg="mod">
          <ac:chgData name="P.P Singh and Associates" userId="fad75ffdbd681a4d" providerId="Windows Live" clId="Web-{38C23323-C3C8-41D1-9998-7A65A33CE1F0}" dt="2024-11-04T15:07:01.046" v="28"/>
          <ac:spMkLst>
            <pc:docMk/>
            <pc:sldMk cId="206315439" sldId="363"/>
            <ac:spMk id="2" creationId="{9A2CD71B-72E0-4C0B-B547-7ED88D00A672}"/>
          </ac:spMkLst>
        </pc:spChg>
        <pc:spChg chg="mod">
          <ac:chgData name="P.P Singh and Associates" userId="fad75ffdbd681a4d" providerId="Windows Live" clId="Web-{38C23323-C3C8-41D1-9998-7A65A33CE1F0}" dt="2024-11-04T15:08:39.298" v="44"/>
          <ac:spMkLst>
            <pc:docMk/>
            <pc:sldMk cId="206315439" sldId="363"/>
            <ac:spMk id="3" creationId="{010DE329-5B33-4E71-8484-31E6C094B2F5}"/>
          </ac:spMkLst>
        </pc:spChg>
        <pc:spChg chg="add">
          <ac:chgData name="P.P Singh and Associates" userId="fad75ffdbd681a4d" providerId="Windows Live" clId="Web-{38C23323-C3C8-41D1-9998-7A65A33CE1F0}" dt="2024-11-04T15:07:01.046" v="28"/>
          <ac:spMkLst>
            <pc:docMk/>
            <pc:sldMk cId="206315439" sldId="363"/>
            <ac:spMk id="8" creationId="{389575E1-3389-451A-A5F7-27854C25C599}"/>
          </ac:spMkLst>
        </pc:spChg>
        <pc:spChg chg="add">
          <ac:chgData name="P.P Singh and Associates" userId="fad75ffdbd681a4d" providerId="Windows Live" clId="Web-{38C23323-C3C8-41D1-9998-7A65A33CE1F0}" dt="2024-11-04T15:07:01.046" v="28"/>
          <ac:spMkLst>
            <pc:docMk/>
            <pc:sldMk cId="206315439" sldId="363"/>
            <ac:spMk id="10" creationId="{A53CCC5C-D88E-40FB-B30B-23DCDBD01D37}"/>
          </ac:spMkLst>
        </pc:spChg>
        <pc:spChg chg="add">
          <ac:chgData name="P.P Singh and Associates" userId="fad75ffdbd681a4d" providerId="Windows Live" clId="Web-{38C23323-C3C8-41D1-9998-7A65A33CE1F0}" dt="2024-11-04T15:07:01.046" v="28"/>
          <ac:spMkLst>
            <pc:docMk/>
            <pc:sldMk cId="206315439" sldId="363"/>
            <ac:spMk id="12" creationId="{081E4A58-353D-44AE-B2FC-2A74E2E400F7}"/>
          </ac:spMkLst>
        </pc:spChg>
      </pc:sldChg>
      <pc:sldChg chg="addSp delSp modSp">
        <pc:chgData name="P.P Singh and Associates" userId="fad75ffdbd681a4d" providerId="Windows Live" clId="Web-{38C23323-C3C8-41D1-9998-7A65A33CE1F0}" dt="2024-11-04T15:04:31.870" v="11" actId="14100"/>
        <pc:sldMkLst>
          <pc:docMk/>
          <pc:sldMk cId="389365694" sldId="365"/>
        </pc:sldMkLst>
        <pc:graphicFrameChg chg="add mod">
          <ac:chgData name="P.P Singh and Associates" userId="fad75ffdbd681a4d" providerId="Windows Live" clId="Web-{38C23323-C3C8-41D1-9998-7A65A33CE1F0}" dt="2024-11-04T15:04:31.870" v="11" actId="14100"/>
          <ac:graphicFrameMkLst>
            <pc:docMk/>
            <pc:sldMk cId="389365694" sldId="365"/>
            <ac:graphicFrameMk id="6" creationId="{1E2BCBFA-F32B-423B-78AA-6228D37AA4C5}"/>
          </ac:graphicFrameMkLst>
        </pc:graphicFrameChg>
      </pc:sldChg>
      <pc:sldChg chg="modSp">
        <pc:chgData name="P.P Singh and Associates" userId="fad75ffdbd681a4d" providerId="Windows Live" clId="Web-{38C23323-C3C8-41D1-9998-7A65A33CE1F0}" dt="2024-11-04T15:05:13.809" v="18" actId="20577"/>
        <pc:sldMkLst>
          <pc:docMk/>
          <pc:sldMk cId="2952080075" sldId="366"/>
        </pc:sldMkLst>
        <pc:spChg chg="mod">
          <ac:chgData name="P.P Singh and Associates" userId="fad75ffdbd681a4d" providerId="Windows Live" clId="Web-{38C23323-C3C8-41D1-9998-7A65A33CE1F0}" dt="2024-11-04T15:04:59.230" v="16" actId="14100"/>
          <ac:spMkLst>
            <pc:docMk/>
            <pc:sldMk cId="2952080075" sldId="366"/>
            <ac:spMk id="3" creationId="{4097D6AF-28DD-486D-B30F-8FA6913C462A}"/>
          </ac:spMkLst>
        </pc:spChg>
        <pc:spChg chg="mod">
          <ac:chgData name="P.P Singh and Associates" userId="fad75ffdbd681a4d" providerId="Windows Live" clId="Web-{38C23323-C3C8-41D1-9998-7A65A33CE1F0}" dt="2024-11-04T15:05:13.809" v="18" actId="20577"/>
          <ac:spMkLst>
            <pc:docMk/>
            <pc:sldMk cId="2952080075" sldId="366"/>
            <ac:spMk id="4" creationId="{922A28B5-EC8B-48F5-B845-B0EACC6A0E19}"/>
          </ac:spMkLst>
        </pc:spChg>
      </pc:sldChg>
      <pc:sldChg chg="addSp modSp mod setBg">
        <pc:chgData name="P.P Singh and Associates" userId="fad75ffdbd681a4d" providerId="Windows Live" clId="Web-{38C23323-C3C8-41D1-9998-7A65A33CE1F0}" dt="2024-11-04T15:08:53.767" v="45"/>
        <pc:sldMkLst>
          <pc:docMk/>
          <pc:sldMk cId="2321600047" sldId="367"/>
        </pc:sldMkLst>
        <pc:spChg chg="mod">
          <ac:chgData name="P.P Singh and Associates" userId="fad75ffdbd681a4d" providerId="Windows Live" clId="Web-{38C23323-C3C8-41D1-9998-7A65A33CE1F0}" dt="2024-11-04T15:08:53.767" v="45"/>
          <ac:spMkLst>
            <pc:docMk/>
            <pc:sldMk cId="2321600047" sldId="367"/>
            <ac:spMk id="2" creationId="{570CBD0D-E689-46E7-A578-67A690FA983C}"/>
          </ac:spMkLst>
        </pc:spChg>
        <pc:spChg chg="mod">
          <ac:chgData name="P.P Singh and Associates" userId="fad75ffdbd681a4d" providerId="Windows Live" clId="Web-{38C23323-C3C8-41D1-9998-7A65A33CE1F0}" dt="2024-11-04T15:08:53.767" v="45"/>
          <ac:spMkLst>
            <pc:docMk/>
            <pc:sldMk cId="2321600047" sldId="367"/>
            <ac:spMk id="3" creationId="{3F9D6102-6810-4A6F-9BE0-7C5F1AA727A1}"/>
          </ac:spMkLst>
        </pc:spChg>
        <pc:spChg chg="add">
          <ac:chgData name="P.P Singh and Associates" userId="fad75ffdbd681a4d" providerId="Windows Live" clId="Web-{38C23323-C3C8-41D1-9998-7A65A33CE1F0}" dt="2024-11-04T15:08:53.767" v="45"/>
          <ac:spMkLst>
            <pc:docMk/>
            <pc:sldMk cId="2321600047" sldId="367"/>
            <ac:spMk id="8" creationId="{907EF6B7-1338-4443-8C46-6A318D952DFD}"/>
          </ac:spMkLst>
        </pc:spChg>
        <pc:spChg chg="add">
          <ac:chgData name="P.P Singh and Associates" userId="fad75ffdbd681a4d" providerId="Windows Live" clId="Web-{38C23323-C3C8-41D1-9998-7A65A33CE1F0}" dt="2024-11-04T15:08:53.767" v="45"/>
          <ac:spMkLst>
            <pc:docMk/>
            <pc:sldMk cId="2321600047" sldId="367"/>
            <ac:spMk id="10" creationId="{DAAE4CDD-124C-4DCF-9584-B6033B545DD5}"/>
          </ac:spMkLst>
        </pc:spChg>
        <pc:spChg chg="add">
          <ac:chgData name="P.P Singh and Associates" userId="fad75ffdbd681a4d" providerId="Windows Live" clId="Web-{38C23323-C3C8-41D1-9998-7A65A33CE1F0}" dt="2024-11-04T15:08:53.767" v="45"/>
          <ac:spMkLst>
            <pc:docMk/>
            <pc:sldMk cId="2321600047" sldId="367"/>
            <ac:spMk id="12" creationId="{081E4A58-353D-44AE-B2FC-2A74E2E400F7}"/>
          </ac:spMkLst>
        </pc:spChg>
      </pc:sldChg>
      <pc:sldChg chg="addSp delSp modSp mod setBg">
        <pc:chgData name="P.P Singh and Associates" userId="fad75ffdbd681a4d" providerId="Windows Live" clId="Web-{38C23323-C3C8-41D1-9998-7A65A33CE1F0}" dt="2024-11-04T15:06:48.436" v="27"/>
        <pc:sldMkLst>
          <pc:docMk/>
          <pc:sldMk cId="3716334831" sldId="368"/>
        </pc:sldMkLst>
        <pc:spChg chg="mod">
          <ac:chgData name="P.P Singh and Associates" userId="fad75ffdbd681a4d" providerId="Windows Live" clId="Web-{38C23323-C3C8-41D1-9998-7A65A33CE1F0}" dt="2024-11-04T15:06:48.436" v="27"/>
          <ac:spMkLst>
            <pc:docMk/>
            <pc:sldMk cId="3716334831" sldId="368"/>
            <ac:spMk id="2" creationId="{F8DB6784-424D-4421-A022-D47593D0B73F}"/>
          </ac:spMkLst>
        </pc:spChg>
        <pc:spChg chg="mod">
          <ac:chgData name="P.P Singh and Associates" userId="fad75ffdbd681a4d" providerId="Windows Live" clId="Web-{38C23323-C3C8-41D1-9998-7A65A33CE1F0}" dt="2024-11-04T15:06:48.436" v="27"/>
          <ac:spMkLst>
            <pc:docMk/>
            <pc:sldMk cId="3716334831" sldId="368"/>
            <ac:spMk id="3" creationId="{1F65CE84-3545-421E-8702-11C419D91660}"/>
          </ac:spMkLst>
        </pc:spChg>
        <pc:spChg chg="add">
          <ac:chgData name="P.P Singh and Associates" userId="fad75ffdbd681a4d" providerId="Windows Live" clId="Web-{38C23323-C3C8-41D1-9998-7A65A33CE1F0}" dt="2024-11-04T15:06:48.436" v="27"/>
          <ac:spMkLst>
            <pc:docMk/>
            <pc:sldMk cId="3716334831" sldId="368"/>
            <ac:spMk id="16" creationId="{907EF6B7-1338-4443-8C46-6A318D952DFD}"/>
          </ac:spMkLst>
        </pc:spChg>
        <pc:spChg chg="add">
          <ac:chgData name="P.P Singh and Associates" userId="fad75ffdbd681a4d" providerId="Windows Live" clId="Web-{38C23323-C3C8-41D1-9998-7A65A33CE1F0}" dt="2024-11-04T15:06:48.436" v="27"/>
          <ac:spMkLst>
            <pc:docMk/>
            <pc:sldMk cId="3716334831" sldId="368"/>
            <ac:spMk id="17" creationId="{DAAE4CDD-124C-4DCF-9584-B6033B545DD5}"/>
          </ac:spMkLst>
        </pc:spChg>
        <pc:spChg chg="add">
          <ac:chgData name="P.P Singh and Associates" userId="fad75ffdbd681a4d" providerId="Windows Live" clId="Web-{38C23323-C3C8-41D1-9998-7A65A33CE1F0}" dt="2024-11-04T15:06:48.436" v="27"/>
          <ac:spMkLst>
            <pc:docMk/>
            <pc:sldMk cId="3716334831" sldId="368"/>
            <ac:spMk id="18" creationId="{081E4A58-353D-44AE-B2FC-2A74E2E400F7}"/>
          </ac:spMkLst>
        </pc:spChg>
      </pc:sldChg>
      <pc:sldChg chg="addSp modSp mod setBg">
        <pc:chgData name="P.P Singh and Associates" userId="fad75ffdbd681a4d" providerId="Windows Live" clId="Web-{38C23323-C3C8-41D1-9998-7A65A33CE1F0}" dt="2024-11-04T15:06:25.592" v="22"/>
        <pc:sldMkLst>
          <pc:docMk/>
          <pc:sldMk cId="3630557178" sldId="369"/>
        </pc:sldMkLst>
        <pc:spChg chg="mod">
          <ac:chgData name="P.P Singh and Associates" userId="fad75ffdbd681a4d" providerId="Windows Live" clId="Web-{38C23323-C3C8-41D1-9998-7A65A33CE1F0}" dt="2024-11-04T15:06:25.592" v="22"/>
          <ac:spMkLst>
            <pc:docMk/>
            <pc:sldMk cId="3630557178" sldId="369"/>
            <ac:spMk id="2" creationId="{D2B5E8BD-3BB5-4B5B-B544-B7D52DB4EF09}"/>
          </ac:spMkLst>
        </pc:spChg>
        <pc:spChg chg="mod">
          <ac:chgData name="P.P Singh and Associates" userId="fad75ffdbd681a4d" providerId="Windows Live" clId="Web-{38C23323-C3C8-41D1-9998-7A65A33CE1F0}" dt="2024-11-04T15:06:25.592" v="22"/>
          <ac:spMkLst>
            <pc:docMk/>
            <pc:sldMk cId="3630557178" sldId="369"/>
            <ac:spMk id="3" creationId="{3C97245D-B20D-40AC-B593-209807AA9104}"/>
          </ac:spMkLst>
        </pc:spChg>
        <pc:spChg chg="add">
          <ac:chgData name="P.P Singh and Associates" userId="fad75ffdbd681a4d" providerId="Windows Live" clId="Web-{38C23323-C3C8-41D1-9998-7A65A33CE1F0}" dt="2024-11-04T15:06:25.592" v="22"/>
          <ac:spMkLst>
            <pc:docMk/>
            <pc:sldMk cId="3630557178" sldId="369"/>
            <ac:spMk id="8" creationId="{907EF6B7-1338-4443-8C46-6A318D952DFD}"/>
          </ac:spMkLst>
        </pc:spChg>
        <pc:spChg chg="add">
          <ac:chgData name="P.P Singh and Associates" userId="fad75ffdbd681a4d" providerId="Windows Live" clId="Web-{38C23323-C3C8-41D1-9998-7A65A33CE1F0}" dt="2024-11-04T15:06:25.592" v="22"/>
          <ac:spMkLst>
            <pc:docMk/>
            <pc:sldMk cId="3630557178" sldId="369"/>
            <ac:spMk id="10" creationId="{DAAE4CDD-124C-4DCF-9584-B6033B545DD5}"/>
          </ac:spMkLst>
        </pc:spChg>
        <pc:spChg chg="add">
          <ac:chgData name="P.P Singh and Associates" userId="fad75ffdbd681a4d" providerId="Windows Live" clId="Web-{38C23323-C3C8-41D1-9998-7A65A33CE1F0}" dt="2024-11-04T15:06:25.592" v="22"/>
          <ac:spMkLst>
            <pc:docMk/>
            <pc:sldMk cId="3630557178" sldId="369"/>
            <ac:spMk id="12" creationId="{081E4A58-353D-44AE-B2FC-2A74E2E400F7}"/>
          </ac:spMkLst>
        </pc:spChg>
      </pc:sldChg>
      <pc:sldChg chg="addSp modSp mod setBg">
        <pc:chgData name="P.P Singh and Associates" userId="fad75ffdbd681a4d" providerId="Windows Live" clId="Web-{38C23323-C3C8-41D1-9998-7A65A33CE1F0}" dt="2024-11-04T15:06:32.404" v="23"/>
        <pc:sldMkLst>
          <pc:docMk/>
          <pc:sldMk cId="1210682754" sldId="370"/>
        </pc:sldMkLst>
        <pc:spChg chg="mod">
          <ac:chgData name="P.P Singh and Associates" userId="fad75ffdbd681a4d" providerId="Windows Live" clId="Web-{38C23323-C3C8-41D1-9998-7A65A33CE1F0}" dt="2024-11-04T15:06:32.404" v="23"/>
          <ac:spMkLst>
            <pc:docMk/>
            <pc:sldMk cId="1210682754" sldId="370"/>
            <ac:spMk id="2" creationId="{6763AA0F-B64A-4510-A917-85D4E2F01455}"/>
          </ac:spMkLst>
        </pc:spChg>
        <pc:spChg chg="mod">
          <ac:chgData name="P.P Singh and Associates" userId="fad75ffdbd681a4d" providerId="Windows Live" clId="Web-{38C23323-C3C8-41D1-9998-7A65A33CE1F0}" dt="2024-11-04T15:06:32.404" v="23"/>
          <ac:spMkLst>
            <pc:docMk/>
            <pc:sldMk cId="1210682754" sldId="370"/>
            <ac:spMk id="3" creationId="{AD9487C5-90EA-43C1-A06B-473DD30D0BFD}"/>
          </ac:spMkLst>
        </pc:spChg>
        <pc:spChg chg="add">
          <ac:chgData name="P.P Singh and Associates" userId="fad75ffdbd681a4d" providerId="Windows Live" clId="Web-{38C23323-C3C8-41D1-9998-7A65A33CE1F0}" dt="2024-11-04T15:06:32.404" v="23"/>
          <ac:spMkLst>
            <pc:docMk/>
            <pc:sldMk cId="1210682754" sldId="370"/>
            <ac:spMk id="8" creationId="{C2554CA6-288E-4202-BC52-2E5A8F0C0AED}"/>
          </ac:spMkLst>
        </pc:spChg>
        <pc:spChg chg="add">
          <ac:chgData name="P.P Singh and Associates" userId="fad75ffdbd681a4d" providerId="Windows Live" clId="Web-{38C23323-C3C8-41D1-9998-7A65A33CE1F0}" dt="2024-11-04T15:06:32.404" v="23"/>
          <ac:spMkLst>
            <pc:docMk/>
            <pc:sldMk cId="1210682754" sldId="370"/>
            <ac:spMk id="10" creationId="{B10BB131-AC8E-4A8E-A5D1-36260F720C3B}"/>
          </ac:spMkLst>
        </pc:spChg>
        <pc:spChg chg="add">
          <ac:chgData name="P.P Singh and Associates" userId="fad75ffdbd681a4d" providerId="Windows Live" clId="Web-{38C23323-C3C8-41D1-9998-7A65A33CE1F0}" dt="2024-11-04T15:06:32.404" v="23"/>
          <ac:spMkLst>
            <pc:docMk/>
            <pc:sldMk cId="1210682754" sldId="370"/>
            <ac:spMk id="12" creationId="{5B7778FC-632E-4DCA-A7CB-0D7731CCF970}"/>
          </ac:spMkLst>
        </pc:spChg>
        <pc:spChg chg="add">
          <ac:chgData name="P.P Singh and Associates" userId="fad75ffdbd681a4d" providerId="Windows Live" clId="Web-{38C23323-C3C8-41D1-9998-7A65A33CE1F0}" dt="2024-11-04T15:06:32.404" v="23"/>
          <ac:spMkLst>
            <pc:docMk/>
            <pc:sldMk cId="1210682754" sldId="370"/>
            <ac:spMk id="14" creationId="{FA23A907-97FB-4A8F-880A-DD77401C4296}"/>
          </ac:spMkLst>
        </pc:spChg>
      </pc:sldChg>
      <pc:sldChg chg="addSp modSp mod setBg">
        <pc:chgData name="P.P Singh and Associates" userId="fad75ffdbd681a4d" providerId="Windows Live" clId="Web-{38C23323-C3C8-41D1-9998-7A65A33CE1F0}" dt="2024-11-04T15:06:39.670" v="24"/>
        <pc:sldMkLst>
          <pc:docMk/>
          <pc:sldMk cId="3809164667" sldId="371"/>
        </pc:sldMkLst>
        <pc:spChg chg="mod">
          <ac:chgData name="P.P Singh and Associates" userId="fad75ffdbd681a4d" providerId="Windows Live" clId="Web-{38C23323-C3C8-41D1-9998-7A65A33CE1F0}" dt="2024-11-04T15:06:39.670" v="24"/>
          <ac:spMkLst>
            <pc:docMk/>
            <pc:sldMk cId="3809164667" sldId="371"/>
            <ac:spMk id="2" creationId="{6763AA0F-B64A-4510-A917-85D4E2F01455}"/>
          </ac:spMkLst>
        </pc:spChg>
        <pc:spChg chg="mod">
          <ac:chgData name="P.P Singh and Associates" userId="fad75ffdbd681a4d" providerId="Windows Live" clId="Web-{38C23323-C3C8-41D1-9998-7A65A33CE1F0}" dt="2024-11-04T15:06:39.670" v="24"/>
          <ac:spMkLst>
            <pc:docMk/>
            <pc:sldMk cId="3809164667" sldId="371"/>
            <ac:spMk id="3" creationId="{AD9487C5-90EA-43C1-A06B-473DD30D0BFD}"/>
          </ac:spMkLst>
        </pc:spChg>
        <pc:spChg chg="add">
          <ac:chgData name="P.P Singh and Associates" userId="fad75ffdbd681a4d" providerId="Windows Live" clId="Web-{38C23323-C3C8-41D1-9998-7A65A33CE1F0}" dt="2024-11-04T15:06:39.670" v="24"/>
          <ac:spMkLst>
            <pc:docMk/>
            <pc:sldMk cId="3809164667" sldId="371"/>
            <ac:spMk id="8" creationId="{907EF6B7-1338-4443-8C46-6A318D952DFD}"/>
          </ac:spMkLst>
        </pc:spChg>
        <pc:spChg chg="add">
          <ac:chgData name="P.P Singh and Associates" userId="fad75ffdbd681a4d" providerId="Windows Live" clId="Web-{38C23323-C3C8-41D1-9998-7A65A33CE1F0}" dt="2024-11-04T15:06:39.670" v="24"/>
          <ac:spMkLst>
            <pc:docMk/>
            <pc:sldMk cId="3809164667" sldId="371"/>
            <ac:spMk id="10" creationId="{DAAE4CDD-124C-4DCF-9584-B6033B545DD5}"/>
          </ac:spMkLst>
        </pc:spChg>
        <pc:spChg chg="add">
          <ac:chgData name="P.P Singh and Associates" userId="fad75ffdbd681a4d" providerId="Windows Live" clId="Web-{38C23323-C3C8-41D1-9998-7A65A33CE1F0}" dt="2024-11-04T15:06:39.670" v="24"/>
          <ac:spMkLst>
            <pc:docMk/>
            <pc:sldMk cId="3809164667" sldId="371"/>
            <ac:spMk id="12" creationId="{081E4A58-353D-44AE-B2FC-2A74E2E400F7}"/>
          </ac:spMkLst>
        </pc:spChg>
      </pc:sldChg>
      <pc:sldChg chg="addSp modSp mod setBg">
        <pc:chgData name="P.P Singh and Associates" userId="fad75ffdbd681a4d" providerId="Windows Live" clId="Web-{38C23323-C3C8-41D1-9998-7A65A33CE1F0}" dt="2024-11-04T15:03:56.166" v="6"/>
        <pc:sldMkLst>
          <pc:docMk/>
          <pc:sldMk cId="2438918400" sldId="373"/>
        </pc:sldMkLst>
        <pc:spChg chg="mod">
          <ac:chgData name="P.P Singh and Associates" userId="fad75ffdbd681a4d" providerId="Windows Live" clId="Web-{38C23323-C3C8-41D1-9998-7A65A33CE1F0}" dt="2024-11-04T15:03:56.166" v="6"/>
          <ac:spMkLst>
            <pc:docMk/>
            <pc:sldMk cId="2438918400" sldId="373"/>
            <ac:spMk id="2" creationId="{6DA701BA-5656-4BA0-B409-14F03DA8991A}"/>
          </ac:spMkLst>
        </pc:spChg>
        <pc:spChg chg="mod">
          <ac:chgData name="P.P Singh and Associates" userId="fad75ffdbd681a4d" providerId="Windows Live" clId="Web-{38C23323-C3C8-41D1-9998-7A65A33CE1F0}" dt="2024-11-04T15:03:56.166" v="6"/>
          <ac:spMkLst>
            <pc:docMk/>
            <pc:sldMk cId="2438918400" sldId="373"/>
            <ac:spMk id="3" creationId="{8DB61B8A-C643-4520-9E04-328767483864}"/>
          </ac:spMkLst>
        </pc:spChg>
        <pc:spChg chg="add">
          <ac:chgData name="P.P Singh and Associates" userId="fad75ffdbd681a4d" providerId="Windows Live" clId="Web-{38C23323-C3C8-41D1-9998-7A65A33CE1F0}" dt="2024-11-04T15:03:56.166" v="6"/>
          <ac:spMkLst>
            <pc:docMk/>
            <pc:sldMk cId="2438918400" sldId="373"/>
            <ac:spMk id="8" creationId="{907EF6B7-1338-4443-8C46-6A318D952DFD}"/>
          </ac:spMkLst>
        </pc:spChg>
        <pc:spChg chg="add">
          <ac:chgData name="P.P Singh and Associates" userId="fad75ffdbd681a4d" providerId="Windows Live" clId="Web-{38C23323-C3C8-41D1-9998-7A65A33CE1F0}" dt="2024-11-04T15:03:56.166" v="6"/>
          <ac:spMkLst>
            <pc:docMk/>
            <pc:sldMk cId="2438918400" sldId="373"/>
            <ac:spMk id="10" creationId="{DAAE4CDD-124C-4DCF-9584-B6033B545DD5}"/>
          </ac:spMkLst>
        </pc:spChg>
        <pc:spChg chg="add">
          <ac:chgData name="P.P Singh and Associates" userId="fad75ffdbd681a4d" providerId="Windows Live" clId="Web-{38C23323-C3C8-41D1-9998-7A65A33CE1F0}" dt="2024-11-04T15:03:56.166" v="6"/>
          <ac:spMkLst>
            <pc:docMk/>
            <pc:sldMk cId="2438918400" sldId="373"/>
            <ac:spMk id="12" creationId="{081E4A58-353D-44AE-B2FC-2A74E2E400F7}"/>
          </ac:spMkLst>
        </pc:spChg>
      </pc:sldChg>
      <pc:sldChg chg="addSp modSp mod setBg">
        <pc:chgData name="P.P Singh and Associates" userId="fad75ffdbd681a4d" providerId="Windows Live" clId="Web-{38C23323-C3C8-41D1-9998-7A65A33CE1F0}" dt="2024-11-04T15:03:07.353" v="0"/>
        <pc:sldMkLst>
          <pc:docMk/>
          <pc:sldMk cId="3559180461" sldId="374"/>
        </pc:sldMkLst>
        <pc:spChg chg="mod">
          <ac:chgData name="P.P Singh and Associates" userId="fad75ffdbd681a4d" providerId="Windows Live" clId="Web-{38C23323-C3C8-41D1-9998-7A65A33CE1F0}" dt="2024-11-04T15:03:07.353" v="0"/>
          <ac:spMkLst>
            <pc:docMk/>
            <pc:sldMk cId="3559180461" sldId="374"/>
            <ac:spMk id="2" creationId="{8504BBDF-1F4F-4A45-9AC0-2A0928471011}"/>
          </ac:spMkLst>
        </pc:spChg>
        <pc:spChg chg="mod">
          <ac:chgData name="P.P Singh and Associates" userId="fad75ffdbd681a4d" providerId="Windows Live" clId="Web-{38C23323-C3C8-41D1-9998-7A65A33CE1F0}" dt="2024-11-04T15:03:07.353" v="0"/>
          <ac:spMkLst>
            <pc:docMk/>
            <pc:sldMk cId="3559180461" sldId="374"/>
            <ac:spMk id="3" creationId="{2E9E4FFD-427F-445E-8E99-377B3808078C}"/>
          </ac:spMkLst>
        </pc:spChg>
        <pc:spChg chg="add">
          <ac:chgData name="P.P Singh and Associates" userId="fad75ffdbd681a4d" providerId="Windows Live" clId="Web-{38C23323-C3C8-41D1-9998-7A65A33CE1F0}" dt="2024-11-04T15:03:07.353" v="0"/>
          <ac:spMkLst>
            <pc:docMk/>
            <pc:sldMk cId="3559180461" sldId="374"/>
            <ac:spMk id="8" creationId="{907EF6B7-1338-4443-8C46-6A318D952DFD}"/>
          </ac:spMkLst>
        </pc:spChg>
        <pc:spChg chg="add">
          <ac:chgData name="P.P Singh and Associates" userId="fad75ffdbd681a4d" providerId="Windows Live" clId="Web-{38C23323-C3C8-41D1-9998-7A65A33CE1F0}" dt="2024-11-04T15:03:07.353" v="0"/>
          <ac:spMkLst>
            <pc:docMk/>
            <pc:sldMk cId="3559180461" sldId="374"/>
            <ac:spMk id="10" creationId="{DAAE4CDD-124C-4DCF-9584-B6033B545DD5}"/>
          </ac:spMkLst>
        </pc:spChg>
        <pc:spChg chg="add">
          <ac:chgData name="P.P Singh and Associates" userId="fad75ffdbd681a4d" providerId="Windows Live" clId="Web-{38C23323-C3C8-41D1-9998-7A65A33CE1F0}" dt="2024-11-04T15:03:07.353" v="0"/>
          <ac:spMkLst>
            <pc:docMk/>
            <pc:sldMk cId="3559180461" sldId="374"/>
            <ac:spMk id="12" creationId="{081E4A58-353D-44AE-B2FC-2A74E2E400F7}"/>
          </ac:spMkLst>
        </pc:spChg>
      </pc:sldChg>
      <pc:sldChg chg="addSp modSp mod setBg">
        <pc:chgData name="P.P Singh and Associates" userId="fad75ffdbd681a4d" providerId="Windows Live" clId="Web-{38C23323-C3C8-41D1-9998-7A65A33CE1F0}" dt="2024-11-04T15:09:52.144" v="47"/>
        <pc:sldMkLst>
          <pc:docMk/>
          <pc:sldMk cId="2369791663" sldId="375"/>
        </pc:sldMkLst>
        <pc:spChg chg="mod">
          <ac:chgData name="P.P Singh and Associates" userId="fad75ffdbd681a4d" providerId="Windows Live" clId="Web-{38C23323-C3C8-41D1-9998-7A65A33CE1F0}" dt="2024-11-04T15:09:52.144" v="47"/>
          <ac:spMkLst>
            <pc:docMk/>
            <pc:sldMk cId="2369791663" sldId="375"/>
            <ac:spMk id="2" creationId="{49CFF50B-8778-4603-8FF2-033ABF820153}"/>
          </ac:spMkLst>
        </pc:spChg>
        <pc:spChg chg="mod">
          <ac:chgData name="P.P Singh and Associates" userId="fad75ffdbd681a4d" providerId="Windows Live" clId="Web-{38C23323-C3C8-41D1-9998-7A65A33CE1F0}" dt="2024-11-04T15:09:52.144" v="47"/>
          <ac:spMkLst>
            <pc:docMk/>
            <pc:sldMk cId="2369791663" sldId="375"/>
            <ac:spMk id="3" creationId="{1E2372CB-296F-4E23-83DD-8F3F92249BB8}"/>
          </ac:spMkLst>
        </pc:spChg>
        <pc:spChg chg="add">
          <ac:chgData name="P.P Singh and Associates" userId="fad75ffdbd681a4d" providerId="Windows Live" clId="Web-{38C23323-C3C8-41D1-9998-7A65A33CE1F0}" dt="2024-11-04T15:09:52.144" v="47"/>
          <ac:spMkLst>
            <pc:docMk/>
            <pc:sldMk cId="2369791663" sldId="375"/>
            <ac:spMk id="8" creationId="{389575E1-3389-451A-A5F7-27854C25C599}"/>
          </ac:spMkLst>
        </pc:spChg>
        <pc:spChg chg="add">
          <ac:chgData name="P.P Singh and Associates" userId="fad75ffdbd681a4d" providerId="Windows Live" clId="Web-{38C23323-C3C8-41D1-9998-7A65A33CE1F0}" dt="2024-11-04T15:09:52.144" v="47"/>
          <ac:spMkLst>
            <pc:docMk/>
            <pc:sldMk cId="2369791663" sldId="375"/>
            <ac:spMk id="10" creationId="{A53CCC5C-D88E-40FB-B30B-23DCDBD01D37}"/>
          </ac:spMkLst>
        </pc:spChg>
        <pc:spChg chg="add">
          <ac:chgData name="P.P Singh and Associates" userId="fad75ffdbd681a4d" providerId="Windows Live" clId="Web-{38C23323-C3C8-41D1-9998-7A65A33CE1F0}" dt="2024-11-04T15:09:52.144" v="47"/>
          <ac:spMkLst>
            <pc:docMk/>
            <pc:sldMk cId="2369791663" sldId="375"/>
            <ac:spMk id="12" creationId="{081E4A58-353D-44AE-B2FC-2A74E2E400F7}"/>
          </ac:spMkLst>
        </pc:spChg>
      </pc:sldChg>
      <pc:sldChg chg="addSp modSp mod setBg">
        <pc:chgData name="P.P Singh and Associates" userId="fad75ffdbd681a4d" providerId="Windows Live" clId="Web-{38C23323-C3C8-41D1-9998-7A65A33CE1F0}" dt="2024-11-04T15:10:00.956" v="48"/>
        <pc:sldMkLst>
          <pc:docMk/>
          <pc:sldMk cId="4222485515" sldId="376"/>
        </pc:sldMkLst>
        <pc:spChg chg="mod">
          <ac:chgData name="P.P Singh and Associates" userId="fad75ffdbd681a4d" providerId="Windows Live" clId="Web-{38C23323-C3C8-41D1-9998-7A65A33CE1F0}" dt="2024-11-04T15:10:00.956" v="48"/>
          <ac:spMkLst>
            <pc:docMk/>
            <pc:sldMk cId="4222485515" sldId="376"/>
            <ac:spMk id="2" creationId="{166C53E8-6937-43C0-BA42-7243DF0979D1}"/>
          </ac:spMkLst>
        </pc:spChg>
        <pc:spChg chg="mod">
          <ac:chgData name="P.P Singh and Associates" userId="fad75ffdbd681a4d" providerId="Windows Live" clId="Web-{38C23323-C3C8-41D1-9998-7A65A33CE1F0}" dt="2024-11-04T15:10:00.956" v="48"/>
          <ac:spMkLst>
            <pc:docMk/>
            <pc:sldMk cId="4222485515" sldId="376"/>
            <ac:spMk id="3" creationId="{F8823A52-DFDC-4547-9089-13A6BA8C05F3}"/>
          </ac:spMkLst>
        </pc:spChg>
        <pc:spChg chg="add">
          <ac:chgData name="P.P Singh and Associates" userId="fad75ffdbd681a4d" providerId="Windows Live" clId="Web-{38C23323-C3C8-41D1-9998-7A65A33CE1F0}" dt="2024-11-04T15:10:00.956" v="48"/>
          <ac:spMkLst>
            <pc:docMk/>
            <pc:sldMk cId="4222485515" sldId="376"/>
            <ac:spMk id="8" creationId="{907EF6B7-1338-4443-8C46-6A318D952DFD}"/>
          </ac:spMkLst>
        </pc:spChg>
        <pc:spChg chg="add">
          <ac:chgData name="P.P Singh and Associates" userId="fad75ffdbd681a4d" providerId="Windows Live" clId="Web-{38C23323-C3C8-41D1-9998-7A65A33CE1F0}" dt="2024-11-04T15:10:00.956" v="48"/>
          <ac:spMkLst>
            <pc:docMk/>
            <pc:sldMk cId="4222485515" sldId="376"/>
            <ac:spMk id="10" creationId="{DAAE4CDD-124C-4DCF-9584-B6033B545DD5}"/>
          </ac:spMkLst>
        </pc:spChg>
        <pc:spChg chg="add">
          <ac:chgData name="P.P Singh and Associates" userId="fad75ffdbd681a4d" providerId="Windows Live" clId="Web-{38C23323-C3C8-41D1-9998-7A65A33CE1F0}" dt="2024-11-04T15:10:00.956" v="48"/>
          <ac:spMkLst>
            <pc:docMk/>
            <pc:sldMk cId="4222485515" sldId="376"/>
            <ac:spMk id="12" creationId="{081E4A58-353D-44AE-B2FC-2A74E2E400F7}"/>
          </ac:spMkLst>
        </pc:spChg>
      </pc:sldChg>
    </pc:docChg>
  </pc:docChgLst>
  <pc:docChgLst>
    <pc:chgData name="P.P Singh and Associates" userId="fad75ffdbd681a4d" providerId="Windows Live" clId="Web-{89C0FB18-E01D-4C49-B047-BE486D67F8EB}"/>
    <pc:docChg chg="addSld delSld modSld addMainMaster">
      <pc:chgData name="P.P Singh and Associates" userId="fad75ffdbd681a4d" providerId="Windows Live" clId="Web-{89C0FB18-E01D-4C49-B047-BE486D67F8EB}" dt="2024-10-22T17:45:21.197" v="4013"/>
      <pc:docMkLst>
        <pc:docMk/>
      </pc:docMkLst>
      <pc:sldChg chg="addSp modSp add del mod setBg">
        <pc:chgData name="P.P Singh and Associates" userId="fad75ffdbd681a4d" providerId="Windows Live" clId="Web-{89C0FB18-E01D-4C49-B047-BE486D67F8EB}" dt="2024-10-22T17:26:36.486" v="3839"/>
        <pc:sldMkLst>
          <pc:docMk/>
          <pc:sldMk cId="109857222" sldId="256"/>
        </pc:sldMkLst>
        <pc:spChg chg="mod">
          <ac:chgData name="P.P Singh and Associates" userId="fad75ffdbd681a4d" providerId="Windows Live" clId="Web-{89C0FB18-E01D-4C49-B047-BE486D67F8EB}" dt="2024-10-22T17:26:36.486" v="3839"/>
          <ac:spMkLst>
            <pc:docMk/>
            <pc:sldMk cId="109857222" sldId="256"/>
            <ac:spMk id="2" creationId="{00000000-0000-0000-0000-000000000000}"/>
          </ac:spMkLst>
        </pc:spChg>
        <pc:spChg chg="add">
          <ac:chgData name="P.P Singh and Associates" userId="fad75ffdbd681a4d" providerId="Windows Live" clId="Web-{89C0FB18-E01D-4C49-B047-BE486D67F8EB}" dt="2024-10-22T17:26:36.486" v="3839"/>
          <ac:spMkLst>
            <pc:docMk/>
            <pc:sldMk cId="109857222" sldId="256"/>
            <ac:spMk id="7" creationId="{0E30439A-8A5B-46EC-8283-9B6B031D40D0}"/>
          </ac:spMkLst>
        </pc:spChg>
        <pc:spChg chg="add">
          <ac:chgData name="P.P Singh and Associates" userId="fad75ffdbd681a4d" providerId="Windows Live" clId="Web-{89C0FB18-E01D-4C49-B047-BE486D67F8EB}" dt="2024-10-22T17:26:36.486" v="3839"/>
          <ac:spMkLst>
            <pc:docMk/>
            <pc:sldMk cId="109857222" sldId="256"/>
            <ac:spMk id="9" creationId="{5CEAD642-85CF-4750-8432-7C80C901F001}"/>
          </ac:spMkLst>
        </pc:spChg>
        <pc:spChg chg="add">
          <ac:chgData name="P.P Singh and Associates" userId="fad75ffdbd681a4d" providerId="Windows Live" clId="Web-{89C0FB18-E01D-4C49-B047-BE486D67F8EB}" dt="2024-10-22T17:26:36.486" v="3839"/>
          <ac:spMkLst>
            <pc:docMk/>
            <pc:sldMk cId="109857222" sldId="256"/>
            <ac:spMk id="11" creationId="{FA33EEAE-15D5-4119-8C1E-89D943F911EF}"/>
          </ac:spMkLst>
        </pc:spChg>
        <pc:spChg chg="add">
          <ac:chgData name="P.P Singh and Associates" userId="fad75ffdbd681a4d" providerId="Windows Live" clId="Web-{89C0FB18-E01D-4C49-B047-BE486D67F8EB}" dt="2024-10-22T17:26:36.486" v="3839"/>
          <ac:spMkLst>
            <pc:docMk/>
            <pc:sldMk cId="109857222" sldId="256"/>
            <ac:spMk id="13" creationId="{730D8B3B-9B80-4025-B934-26DC7D7CD231}"/>
          </ac:spMkLst>
        </pc:spChg>
        <pc:spChg chg="add">
          <ac:chgData name="P.P Singh and Associates" userId="fad75ffdbd681a4d" providerId="Windows Live" clId="Web-{89C0FB18-E01D-4C49-B047-BE486D67F8EB}" dt="2024-10-22T17:26:36.486" v="3839"/>
          <ac:spMkLst>
            <pc:docMk/>
            <pc:sldMk cId="109857222" sldId="256"/>
            <ac:spMk id="15" creationId="{B5A1B09C-1565-46F8-B70F-621C5EB48A09}"/>
          </ac:spMkLst>
        </pc:spChg>
        <pc:spChg chg="add">
          <ac:chgData name="P.P Singh and Associates" userId="fad75ffdbd681a4d" providerId="Windows Live" clId="Web-{89C0FB18-E01D-4C49-B047-BE486D67F8EB}" dt="2024-10-22T17:26:36.486" v="3839"/>
          <ac:spMkLst>
            <pc:docMk/>
            <pc:sldMk cId="109857222" sldId="256"/>
            <ac:spMk id="17" creationId="{8C516CC8-80AC-446C-A56E-9F54B7210402}"/>
          </ac:spMkLst>
        </pc:spChg>
        <pc:spChg chg="add">
          <ac:chgData name="P.P Singh and Associates" userId="fad75ffdbd681a4d" providerId="Windows Live" clId="Web-{89C0FB18-E01D-4C49-B047-BE486D67F8EB}" dt="2024-10-22T17:26:36.486" v="3839"/>
          <ac:spMkLst>
            <pc:docMk/>
            <pc:sldMk cId="109857222" sldId="256"/>
            <ac:spMk id="19" creationId="{53947E58-F088-49F1-A3D1-DEA690192E84}"/>
          </ac:spMkLst>
        </pc:spChg>
      </pc:sldChg>
      <pc:sldChg chg="addSp delSp">
        <pc:chgData name="P.P Singh and Associates" userId="fad75ffdbd681a4d" providerId="Windows Live" clId="Web-{89C0FB18-E01D-4C49-B047-BE486D67F8EB}" dt="2024-10-22T17:28:53.943" v="3864"/>
        <pc:sldMkLst>
          <pc:docMk/>
          <pc:sldMk cId="2315541767" sldId="257"/>
        </pc:sldMkLst>
        <pc:graphicFrameChg chg="add">
          <ac:chgData name="P.P Singh and Associates" userId="fad75ffdbd681a4d" providerId="Windows Live" clId="Web-{89C0FB18-E01D-4C49-B047-BE486D67F8EB}" dt="2024-10-22T17:28:53.943" v="3864"/>
          <ac:graphicFrameMkLst>
            <pc:docMk/>
            <pc:sldMk cId="2315541767" sldId="257"/>
            <ac:graphicFrameMk id="7" creationId="{EBDB3CD2-2CE1-4708-7A01-F77EE79B19EB}"/>
          </ac:graphicFrameMkLst>
        </pc:graphicFrameChg>
      </pc:sldChg>
      <pc:sldChg chg="addSp modSp mod setBg">
        <pc:chgData name="P.P Singh and Associates" userId="fad75ffdbd681a4d" providerId="Windows Live" clId="Web-{89C0FB18-E01D-4C49-B047-BE486D67F8EB}" dt="2024-10-22T17:30:10.852" v="3871"/>
        <pc:sldMkLst>
          <pc:docMk/>
          <pc:sldMk cId="2705772552" sldId="260"/>
        </pc:sldMkLst>
        <pc:spChg chg="add">
          <ac:chgData name="P.P Singh and Associates" userId="fad75ffdbd681a4d" providerId="Windows Live" clId="Web-{89C0FB18-E01D-4C49-B047-BE486D67F8EB}" dt="2024-10-22T17:29:39.570" v="3865"/>
          <ac:spMkLst>
            <pc:docMk/>
            <pc:sldMk cId="2705772552" sldId="260"/>
            <ac:spMk id="9" creationId="{F3060C83-F051-4F0E-ABAD-AA0DFC48B218}"/>
          </ac:spMkLst>
        </pc:spChg>
        <pc:spChg chg="add">
          <ac:chgData name="P.P Singh and Associates" userId="fad75ffdbd681a4d" providerId="Windows Live" clId="Web-{89C0FB18-E01D-4C49-B047-BE486D67F8EB}" dt="2024-10-22T17:29:39.570" v="3865"/>
          <ac:spMkLst>
            <pc:docMk/>
            <pc:sldMk cId="2705772552" sldId="260"/>
            <ac:spMk id="11" creationId="{83C98ABE-055B-441F-B07E-44F97F083C39}"/>
          </ac:spMkLst>
        </pc:spChg>
        <pc:spChg chg="add">
          <ac:chgData name="P.P Singh and Associates" userId="fad75ffdbd681a4d" providerId="Windows Live" clId="Web-{89C0FB18-E01D-4C49-B047-BE486D67F8EB}" dt="2024-10-22T17:29:39.570" v="3865"/>
          <ac:spMkLst>
            <pc:docMk/>
            <pc:sldMk cId="2705772552" sldId="260"/>
            <ac:spMk id="13" creationId="{29FDB030-9B49-4CED-8CCD-4D99382388AC}"/>
          </ac:spMkLst>
        </pc:spChg>
        <pc:spChg chg="add">
          <ac:chgData name="P.P Singh and Associates" userId="fad75ffdbd681a4d" providerId="Windows Live" clId="Web-{89C0FB18-E01D-4C49-B047-BE486D67F8EB}" dt="2024-10-22T17:29:39.570" v="3865"/>
          <ac:spMkLst>
            <pc:docMk/>
            <pc:sldMk cId="2705772552" sldId="260"/>
            <ac:spMk id="15" creationId="{3783CA14-24A1-485C-8B30-D6A5D87987AD}"/>
          </ac:spMkLst>
        </pc:spChg>
        <pc:spChg chg="add">
          <ac:chgData name="P.P Singh and Associates" userId="fad75ffdbd681a4d" providerId="Windows Live" clId="Web-{89C0FB18-E01D-4C49-B047-BE486D67F8EB}" dt="2024-10-22T17:29:39.570" v="3865"/>
          <ac:spMkLst>
            <pc:docMk/>
            <pc:sldMk cId="2705772552" sldId="260"/>
            <ac:spMk id="17" creationId="{9A97C86A-04D6-40F7-AE84-31AB43E6A846}"/>
          </ac:spMkLst>
        </pc:spChg>
        <pc:spChg chg="add">
          <ac:chgData name="P.P Singh and Associates" userId="fad75ffdbd681a4d" providerId="Windows Live" clId="Web-{89C0FB18-E01D-4C49-B047-BE486D67F8EB}" dt="2024-10-22T17:29:39.570" v="3865"/>
          <ac:spMkLst>
            <pc:docMk/>
            <pc:sldMk cId="2705772552" sldId="260"/>
            <ac:spMk id="19" creationId="{FF9F2414-84E8-453E-B1F3-389FDE8192D9}"/>
          </ac:spMkLst>
        </pc:spChg>
        <pc:spChg chg="add">
          <ac:chgData name="P.P Singh and Associates" userId="fad75ffdbd681a4d" providerId="Windows Live" clId="Web-{89C0FB18-E01D-4C49-B047-BE486D67F8EB}" dt="2024-10-22T17:29:39.570" v="3865"/>
          <ac:spMkLst>
            <pc:docMk/>
            <pc:sldMk cId="2705772552" sldId="260"/>
            <ac:spMk id="21" creationId="{3ECA69A1-7536-43AC-85EF-C7106179F5ED}"/>
          </ac:spMkLst>
        </pc:spChg>
        <pc:graphicFrameChg chg="mod modGraphic">
          <ac:chgData name="P.P Singh and Associates" userId="fad75ffdbd681a4d" providerId="Windows Live" clId="Web-{89C0FB18-E01D-4C49-B047-BE486D67F8EB}" dt="2024-10-22T17:30:10.852" v="3871"/>
          <ac:graphicFrameMkLst>
            <pc:docMk/>
            <pc:sldMk cId="2705772552" sldId="260"/>
            <ac:graphicFrameMk id="4" creationId="{9D2239B1-2A82-7717-8EC8-4C54553A84D7}"/>
          </ac:graphicFrameMkLst>
        </pc:graphicFrameChg>
      </pc:sldChg>
      <pc:sldChg chg="addSp modSp mod setBg">
        <pc:chgData name="P.P Singh and Associates" userId="fad75ffdbd681a4d" providerId="Windows Live" clId="Web-{89C0FB18-E01D-4C49-B047-BE486D67F8EB}" dt="2024-10-22T17:34:16.017" v="3931" actId="20577"/>
        <pc:sldMkLst>
          <pc:docMk/>
          <pc:sldMk cId="1831711177" sldId="261"/>
        </pc:sldMkLst>
        <pc:spChg chg="mod">
          <ac:chgData name="P.P Singh and Associates" userId="fad75ffdbd681a4d" providerId="Windows Live" clId="Web-{89C0FB18-E01D-4C49-B047-BE486D67F8EB}" dt="2024-10-22T17:34:16.017" v="3931" actId="20577"/>
          <ac:spMkLst>
            <pc:docMk/>
            <pc:sldMk cId="1831711177" sldId="261"/>
            <ac:spMk id="4" creationId="{1D7C7F6B-0ADB-F842-CCC3-1765D17840CD}"/>
          </ac:spMkLst>
        </pc:spChg>
        <pc:spChg chg="add">
          <ac:chgData name="P.P Singh and Associates" userId="fad75ffdbd681a4d" providerId="Windows Live" clId="Web-{89C0FB18-E01D-4C49-B047-BE486D67F8EB}" dt="2024-10-22T17:30:36.400" v="3872"/>
          <ac:spMkLst>
            <pc:docMk/>
            <pc:sldMk cId="1831711177" sldId="261"/>
            <ac:spMk id="9" creationId="{09588DA8-065E-4F6F-8EFD-43104AB2E0CF}"/>
          </ac:spMkLst>
        </pc:spChg>
        <pc:spChg chg="add">
          <ac:chgData name="P.P Singh and Associates" userId="fad75ffdbd681a4d" providerId="Windows Live" clId="Web-{89C0FB18-E01D-4C49-B047-BE486D67F8EB}" dt="2024-10-22T17:30:36.400" v="3872"/>
          <ac:spMkLst>
            <pc:docMk/>
            <pc:sldMk cId="1831711177" sldId="261"/>
            <ac:spMk id="11" creationId="{C4285719-470E-454C-AF62-8323075F1F5B}"/>
          </ac:spMkLst>
        </pc:spChg>
        <pc:spChg chg="add">
          <ac:chgData name="P.P Singh and Associates" userId="fad75ffdbd681a4d" providerId="Windows Live" clId="Web-{89C0FB18-E01D-4C49-B047-BE486D67F8EB}" dt="2024-10-22T17:30:36.400" v="3872"/>
          <ac:spMkLst>
            <pc:docMk/>
            <pc:sldMk cId="1831711177" sldId="261"/>
            <ac:spMk id="13" creationId="{CD9FE4EF-C4D8-49A0-B2FF-81D8DB7D8A24}"/>
          </ac:spMkLst>
        </pc:spChg>
        <pc:spChg chg="add">
          <ac:chgData name="P.P Singh and Associates" userId="fad75ffdbd681a4d" providerId="Windows Live" clId="Web-{89C0FB18-E01D-4C49-B047-BE486D67F8EB}" dt="2024-10-22T17:30:36.400" v="3872"/>
          <ac:spMkLst>
            <pc:docMk/>
            <pc:sldMk cId="1831711177" sldId="261"/>
            <ac:spMk id="15" creationId="{4300840D-0A0B-4512-BACA-B439D5B9C57C}"/>
          </ac:spMkLst>
        </pc:spChg>
        <pc:spChg chg="add">
          <ac:chgData name="P.P Singh and Associates" userId="fad75ffdbd681a4d" providerId="Windows Live" clId="Web-{89C0FB18-E01D-4C49-B047-BE486D67F8EB}" dt="2024-10-22T17:30:36.400" v="3872"/>
          <ac:spMkLst>
            <pc:docMk/>
            <pc:sldMk cId="1831711177" sldId="261"/>
            <ac:spMk id="17" creationId="{D2B78728-A580-49A7-84F9-6EF6F583ADE0}"/>
          </ac:spMkLst>
        </pc:spChg>
        <pc:spChg chg="add">
          <ac:chgData name="P.P Singh and Associates" userId="fad75ffdbd681a4d" providerId="Windows Live" clId="Web-{89C0FB18-E01D-4C49-B047-BE486D67F8EB}" dt="2024-10-22T17:30:36.400" v="3872"/>
          <ac:spMkLst>
            <pc:docMk/>
            <pc:sldMk cId="1831711177" sldId="261"/>
            <ac:spMk id="19" creationId="{38FAA1A1-D861-433F-88FA-1E9D6FD31D11}"/>
          </ac:spMkLst>
        </pc:spChg>
        <pc:spChg chg="add">
          <ac:chgData name="P.P Singh and Associates" userId="fad75ffdbd681a4d" providerId="Windows Live" clId="Web-{89C0FB18-E01D-4C49-B047-BE486D67F8EB}" dt="2024-10-22T17:30:36.400" v="3872"/>
          <ac:spMkLst>
            <pc:docMk/>
            <pc:sldMk cId="1831711177" sldId="261"/>
            <ac:spMk id="21" creationId="{8D71EDA1-87BF-4D5D-AB79-F346FD19278A}"/>
          </ac:spMkLst>
        </pc:spChg>
      </pc:sldChg>
      <pc:sldChg chg="addSp delSp modSp mod setBg">
        <pc:chgData name="P.P Singh and Associates" userId="fad75ffdbd681a4d" providerId="Windows Live" clId="Web-{89C0FB18-E01D-4C49-B047-BE486D67F8EB}" dt="2024-10-22T17:35:17.128" v="3942" actId="20577"/>
        <pc:sldMkLst>
          <pc:docMk/>
          <pc:sldMk cId="2616223594" sldId="262"/>
        </pc:sldMkLst>
        <pc:spChg chg="mod">
          <ac:chgData name="P.P Singh and Associates" userId="fad75ffdbd681a4d" providerId="Windows Live" clId="Web-{89C0FB18-E01D-4C49-B047-BE486D67F8EB}" dt="2024-10-22T17:35:17.128" v="3942" actId="20577"/>
          <ac:spMkLst>
            <pc:docMk/>
            <pc:sldMk cId="2616223594" sldId="262"/>
            <ac:spMk id="3" creationId="{6E494A51-0EEF-CA3D-468A-5EE99B7FF5F3}"/>
          </ac:spMkLst>
        </pc:spChg>
      </pc:sldChg>
      <pc:sldChg chg="addSp modSp mod setBg">
        <pc:chgData name="P.P Singh and Associates" userId="fad75ffdbd681a4d" providerId="Windows Live" clId="Web-{89C0FB18-E01D-4C49-B047-BE486D67F8EB}" dt="2024-10-22T17:36:54.866" v="3953" actId="20577"/>
        <pc:sldMkLst>
          <pc:docMk/>
          <pc:sldMk cId="2175684319" sldId="263"/>
        </pc:sldMkLst>
        <pc:spChg chg="mod">
          <ac:chgData name="P.P Singh and Associates" userId="fad75ffdbd681a4d" providerId="Windows Live" clId="Web-{89C0FB18-E01D-4C49-B047-BE486D67F8EB}" dt="2024-10-22T17:36:08.646" v="3946"/>
          <ac:spMkLst>
            <pc:docMk/>
            <pc:sldMk cId="2175684319" sldId="263"/>
            <ac:spMk id="2" creationId="{E7CE5BF9-E57B-BFB4-3C42-904913CD178D}"/>
          </ac:spMkLst>
        </pc:spChg>
        <pc:spChg chg="mod">
          <ac:chgData name="P.P Singh and Associates" userId="fad75ffdbd681a4d" providerId="Windows Live" clId="Web-{89C0FB18-E01D-4C49-B047-BE486D67F8EB}" dt="2024-10-22T17:36:54.866" v="3953" actId="20577"/>
          <ac:spMkLst>
            <pc:docMk/>
            <pc:sldMk cId="2175684319" sldId="263"/>
            <ac:spMk id="3" creationId="{2FB6AE06-725D-7405-6480-65FC60C2F7CF}"/>
          </ac:spMkLst>
        </pc:spChg>
        <pc:spChg chg="add">
          <ac:chgData name="P.P Singh and Associates" userId="fad75ffdbd681a4d" providerId="Windows Live" clId="Web-{89C0FB18-E01D-4C49-B047-BE486D67F8EB}" dt="2024-10-22T17:36:08.646" v="3946"/>
          <ac:spMkLst>
            <pc:docMk/>
            <pc:sldMk cId="2175684319" sldId="263"/>
            <ac:spMk id="8" creationId="{09588DA8-065E-4F6F-8EFD-43104AB2E0CF}"/>
          </ac:spMkLst>
        </pc:spChg>
        <pc:spChg chg="add">
          <ac:chgData name="P.P Singh and Associates" userId="fad75ffdbd681a4d" providerId="Windows Live" clId="Web-{89C0FB18-E01D-4C49-B047-BE486D67F8EB}" dt="2024-10-22T17:36:08.646" v="3946"/>
          <ac:spMkLst>
            <pc:docMk/>
            <pc:sldMk cId="2175684319" sldId="263"/>
            <ac:spMk id="10" creationId="{C4285719-470E-454C-AF62-8323075F1F5B}"/>
          </ac:spMkLst>
        </pc:spChg>
        <pc:spChg chg="add">
          <ac:chgData name="P.P Singh and Associates" userId="fad75ffdbd681a4d" providerId="Windows Live" clId="Web-{89C0FB18-E01D-4C49-B047-BE486D67F8EB}" dt="2024-10-22T17:36:08.646" v="3946"/>
          <ac:spMkLst>
            <pc:docMk/>
            <pc:sldMk cId="2175684319" sldId="263"/>
            <ac:spMk id="12" creationId="{CD9FE4EF-C4D8-49A0-B2FF-81D8DB7D8A24}"/>
          </ac:spMkLst>
        </pc:spChg>
        <pc:spChg chg="add">
          <ac:chgData name="P.P Singh and Associates" userId="fad75ffdbd681a4d" providerId="Windows Live" clId="Web-{89C0FB18-E01D-4C49-B047-BE486D67F8EB}" dt="2024-10-22T17:36:08.646" v="3946"/>
          <ac:spMkLst>
            <pc:docMk/>
            <pc:sldMk cId="2175684319" sldId="263"/>
            <ac:spMk id="14" creationId="{4300840D-0A0B-4512-BACA-B439D5B9C57C}"/>
          </ac:spMkLst>
        </pc:spChg>
        <pc:spChg chg="add">
          <ac:chgData name="P.P Singh and Associates" userId="fad75ffdbd681a4d" providerId="Windows Live" clId="Web-{89C0FB18-E01D-4C49-B047-BE486D67F8EB}" dt="2024-10-22T17:36:08.646" v="3946"/>
          <ac:spMkLst>
            <pc:docMk/>
            <pc:sldMk cId="2175684319" sldId="263"/>
            <ac:spMk id="16" creationId="{D2B78728-A580-49A7-84F9-6EF6F583ADE0}"/>
          </ac:spMkLst>
        </pc:spChg>
        <pc:spChg chg="add">
          <ac:chgData name="P.P Singh and Associates" userId="fad75ffdbd681a4d" providerId="Windows Live" clId="Web-{89C0FB18-E01D-4C49-B047-BE486D67F8EB}" dt="2024-10-22T17:36:08.646" v="3946"/>
          <ac:spMkLst>
            <pc:docMk/>
            <pc:sldMk cId="2175684319" sldId="263"/>
            <ac:spMk id="18" creationId="{38FAA1A1-D861-433F-88FA-1E9D6FD31D11}"/>
          </ac:spMkLst>
        </pc:spChg>
        <pc:spChg chg="add">
          <ac:chgData name="P.P Singh and Associates" userId="fad75ffdbd681a4d" providerId="Windows Live" clId="Web-{89C0FB18-E01D-4C49-B047-BE486D67F8EB}" dt="2024-10-22T17:36:08.646" v="3946"/>
          <ac:spMkLst>
            <pc:docMk/>
            <pc:sldMk cId="2175684319" sldId="263"/>
            <ac:spMk id="20" creationId="{8D71EDA1-87BF-4D5D-AB79-F346FD19278A}"/>
          </ac:spMkLst>
        </pc:spChg>
      </pc:sldChg>
      <pc:sldChg chg="addSp delSp modSp new">
        <pc:chgData name="P.P Singh and Associates" userId="fad75ffdbd681a4d" providerId="Windows Live" clId="Web-{89C0FB18-E01D-4C49-B047-BE486D67F8EB}" dt="2024-10-22T17:35:56.692" v="3945"/>
        <pc:sldMkLst>
          <pc:docMk/>
          <pc:sldMk cId="879275262" sldId="264"/>
        </pc:sldMkLst>
        <pc:spChg chg="mod">
          <ac:chgData name="P.P Singh and Associates" userId="fad75ffdbd681a4d" providerId="Windows Live" clId="Web-{89C0FB18-E01D-4C49-B047-BE486D67F8EB}" dt="2024-10-22T12:44:28.357" v="169" actId="20577"/>
          <ac:spMkLst>
            <pc:docMk/>
            <pc:sldMk cId="879275262" sldId="264"/>
            <ac:spMk id="2" creationId="{3946008E-6097-F263-1821-3FDC4D8EF15F}"/>
          </ac:spMkLst>
        </pc:spChg>
        <pc:spChg chg="mod">
          <ac:chgData name="P.P Singh and Associates" userId="fad75ffdbd681a4d" providerId="Windows Live" clId="Web-{89C0FB18-E01D-4C49-B047-BE486D67F8EB}" dt="2024-10-22T12:34:50.954" v="103" actId="20577"/>
          <ac:spMkLst>
            <pc:docMk/>
            <pc:sldMk cId="879275262" sldId="264"/>
            <ac:spMk id="4" creationId="{90F16E90-104E-E0DC-F1BB-4D85DC6E506A}"/>
          </ac:spMkLst>
        </pc:spChg>
        <pc:graphicFrameChg chg="add">
          <ac:chgData name="P.P Singh and Associates" userId="fad75ffdbd681a4d" providerId="Windows Live" clId="Web-{89C0FB18-E01D-4C49-B047-BE486D67F8EB}" dt="2024-10-22T17:35:56.692" v="3945"/>
          <ac:graphicFrameMkLst>
            <pc:docMk/>
            <pc:sldMk cId="879275262" sldId="264"/>
            <ac:graphicFrameMk id="8" creationId="{FEC4D5D3-85F7-6951-A7E0-4F7AA0FA064C}"/>
          </ac:graphicFrameMkLst>
        </pc:graphicFrameChg>
      </pc:sldChg>
      <pc:sldChg chg="addSp delSp modSp new">
        <pc:chgData name="P.P Singh and Associates" userId="fad75ffdbd681a4d" providerId="Windows Live" clId="Web-{89C0FB18-E01D-4C49-B047-BE486D67F8EB}" dt="2024-10-22T17:38:27.947" v="3965"/>
        <pc:sldMkLst>
          <pc:docMk/>
          <pc:sldMk cId="2115268282" sldId="265"/>
        </pc:sldMkLst>
        <pc:spChg chg="mod">
          <ac:chgData name="P.P Singh and Associates" userId="fad75ffdbd681a4d" providerId="Windows Live" clId="Web-{89C0FB18-E01D-4C49-B047-BE486D67F8EB}" dt="2024-10-22T12:58:31.142" v="232" actId="20577"/>
          <ac:spMkLst>
            <pc:docMk/>
            <pc:sldMk cId="2115268282" sldId="265"/>
            <ac:spMk id="2" creationId="{C05ED40C-5B98-A921-CE2E-952B7FEAF842}"/>
          </ac:spMkLst>
        </pc:spChg>
        <pc:spChg chg="mod">
          <ac:chgData name="P.P Singh and Associates" userId="fad75ffdbd681a4d" providerId="Windows Live" clId="Web-{89C0FB18-E01D-4C49-B047-BE486D67F8EB}" dt="2024-10-22T17:38:00.337" v="3964" actId="20577"/>
          <ac:spMkLst>
            <pc:docMk/>
            <pc:sldMk cId="2115268282" sldId="265"/>
            <ac:spMk id="4" creationId="{2225FB5F-FBBE-6E25-EDE2-E4FAC5294C3D}"/>
          </ac:spMkLst>
        </pc:spChg>
        <pc:graphicFrameChg chg="add">
          <ac:chgData name="P.P Singh and Associates" userId="fad75ffdbd681a4d" providerId="Windows Live" clId="Web-{89C0FB18-E01D-4C49-B047-BE486D67F8EB}" dt="2024-10-22T17:38:27.947" v="3965"/>
          <ac:graphicFrameMkLst>
            <pc:docMk/>
            <pc:sldMk cId="2115268282" sldId="265"/>
            <ac:graphicFrameMk id="6" creationId="{61E01B4A-85C0-B7F7-B171-5DF7D39A4FFF}"/>
          </ac:graphicFrameMkLst>
        </pc:graphicFrameChg>
      </pc:sldChg>
      <pc:sldChg chg="addSp delSp modSp new add del">
        <pc:chgData name="P.P Singh and Associates" userId="fad75ffdbd681a4d" providerId="Windows Live" clId="Web-{89C0FB18-E01D-4C49-B047-BE486D67F8EB}" dt="2024-10-22T17:38:38.401" v="3966"/>
        <pc:sldMkLst>
          <pc:docMk/>
          <pc:sldMk cId="1151574245" sldId="266"/>
        </pc:sldMkLst>
        <pc:spChg chg="mod">
          <ac:chgData name="P.P Singh and Associates" userId="fad75ffdbd681a4d" providerId="Windows Live" clId="Web-{89C0FB18-E01D-4C49-B047-BE486D67F8EB}" dt="2024-10-22T13:13:46.101" v="333" actId="1076"/>
          <ac:spMkLst>
            <pc:docMk/>
            <pc:sldMk cId="1151574245" sldId="266"/>
            <ac:spMk id="2" creationId="{75FC3AAC-DD63-ED88-1C9A-B281C9D28919}"/>
          </ac:spMkLst>
        </pc:spChg>
        <pc:spChg chg="mod">
          <ac:chgData name="P.P Singh and Associates" userId="fad75ffdbd681a4d" providerId="Windows Live" clId="Web-{89C0FB18-E01D-4C49-B047-BE486D67F8EB}" dt="2024-10-22T13:14:15.226" v="336" actId="20577"/>
          <ac:spMkLst>
            <pc:docMk/>
            <pc:sldMk cId="1151574245" sldId="266"/>
            <ac:spMk id="4" creationId="{85EB7AAA-736A-78B4-345C-C8F97B25C706}"/>
          </ac:spMkLst>
        </pc:spChg>
        <pc:graphicFrameChg chg="add">
          <ac:chgData name="P.P Singh and Associates" userId="fad75ffdbd681a4d" providerId="Windows Live" clId="Web-{89C0FB18-E01D-4C49-B047-BE486D67F8EB}" dt="2024-10-22T17:38:38.401" v="3966"/>
          <ac:graphicFrameMkLst>
            <pc:docMk/>
            <pc:sldMk cId="1151574245" sldId="266"/>
            <ac:graphicFrameMk id="6" creationId="{DCDEE727-F7A7-FDD3-0C96-FC0E158CA4BC}"/>
          </ac:graphicFrameMkLst>
        </pc:graphicFrameChg>
      </pc:sldChg>
      <pc:sldChg chg="addSp delSp modSp new">
        <pc:chgData name="P.P Singh and Associates" userId="fad75ffdbd681a4d" providerId="Windows Live" clId="Web-{89C0FB18-E01D-4C49-B047-BE486D67F8EB}" dt="2024-10-22T17:40:16.388" v="3981" actId="14100"/>
        <pc:sldMkLst>
          <pc:docMk/>
          <pc:sldMk cId="1048441436" sldId="267"/>
        </pc:sldMkLst>
        <pc:spChg chg="mod">
          <ac:chgData name="P.P Singh and Associates" userId="fad75ffdbd681a4d" providerId="Windows Live" clId="Web-{89C0FB18-E01D-4C49-B047-BE486D67F8EB}" dt="2024-10-22T17:40:11.966" v="3980" actId="20577"/>
          <ac:spMkLst>
            <pc:docMk/>
            <pc:sldMk cId="1048441436" sldId="267"/>
            <ac:spMk id="2" creationId="{F5E601DE-D014-CA18-3A76-BF609C50E36E}"/>
          </ac:spMkLst>
        </pc:spChg>
        <pc:spChg chg="mod">
          <ac:chgData name="P.P Singh and Associates" userId="fad75ffdbd681a4d" providerId="Windows Live" clId="Web-{89C0FB18-E01D-4C49-B047-BE486D67F8EB}" dt="2024-10-22T14:16:14.827" v="698" actId="20577"/>
          <ac:spMkLst>
            <pc:docMk/>
            <pc:sldMk cId="1048441436" sldId="267"/>
            <ac:spMk id="4" creationId="{2CCC3ECB-4A72-E78D-4787-98B81C574A78}"/>
          </ac:spMkLst>
        </pc:spChg>
        <pc:graphicFrameChg chg="add mod modGraphic">
          <ac:chgData name="P.P Singh and Associates" userId="fad75ffdbd681a4d" providerId="Windows Live" clId="Web-{89C0FB18-E01D-4C49-B047-BE486D67F8EB}" dt="2024-10-22T17:40:16.388" v="3981" actId="14100"/>
          <ac:graphicFrameMkLst>
            <pc:docMk/>
            <pc:sldMk cId="1048441436" sldId="267"/>
            <ac:graphicFrameMk id="6" creationId="{33F88FBE-4E53-A47F-7571-B3A4CA1919B0}"/>
          </ac:graphicFrameMkLst>
        </pc:graphicFrameChg>
      </pc:sldChg>
      <pc:sldChg chg="modSp new">
        <pc:chgData name="P.P Singh and Associates" userId="fad75ffdbd681a4d" providerId="Windows Live" clId="Web-{89C0FB18-E01D-4C49-B047-BE486D67F8EB}" dt="2024-10-22T17:42:27.721" v="3995" actId="20577"/>
        <pc:sldMkLst>
          <pc:docMk/>
          <pc:sldMk cId="263578206" sldId="268"/>
        </pc:sldMkLst>
        <pc:spChg chg="mod">
          <ac:chgData name="P.P Singh and Associates" userId="fad75ffdbd681a4d" providerId="Windows Live" clId="Web-{89C0FB18-E01D-4C49-B047-BE486D67F8EB}" dt="2024-10-22T17:42:27.721" v="3995" actId="20577"/>
          <ac:spMkLst>
            <pc:docMk/>
            <pc:sldMk cId="263578206" sldId="268"/>
            <ac:spMk id="2" creationId="{3BEEA7A7-BC3E-11BF-AA58-8558AAA02881}"/>
          </ac:spMkLst>
        </pc:spChg>
        <pc:spChg chg="mod">
          <ac:chgData name="P.P Singh and Associates" userId="fad75ffdbd681a4d" providerId="Windows Live" clId="Web-{89C0FB18-E01D-4C49-B047-BE486D67F8EB}" dt="2024-10-22T17:42:05.298" v="3992" actId="20577"/>
          <ac:spMkLst>
            <pc:docMk/>
            <pc:sldMk cId="263578206" sldId="268"/>
            <ac:spMk id="3" creationId="{3F39EE43-09A6-FEF4-B2C5-2F7DB494A7B3}"/>
          </ac:spMkLst>
        </pc:spChg>
        <pc:spChg chg="mod">
          <ac:chgData name="P.P Singh and Associates" userId="fad75ffdbd681a4d" providerId="Windows Live" clId="Web-{89C0FB18-E01D-4C49-B047-BE486D67F8EB}" dt="2024-10-22T17:41:47.907" v="3990" actId="20577"/>
          <ac:spMkLst>
            <pc:docMk/>
            <pc:sldMk cId="263578206" sldId="268"/>
            <ac:spMk id="4" creationId="{49978931-D2E4-771F-41E6-3F7125921C19}"/>
          </ac:spMkLst>
        </pc:spChg>
      </pc:sldChg>
      <pc:sldChg chg="addSp delSp modSp new mod setBg">
        <pc:chgData name="P.P Singh and Associates" userId="fad75ffdbd681a4d" providerId="Windows Live" clId="Web-{89C0FB18-E01D-4C49-B047-BE486D67F8EB}" dt="2024-10-22T17:41:21.609" v="3987" actId="20577"/>
        <pc:sldMkLst>
          <pc:docMk/>
          <pc:sldMk cId="189293993" sldId="269"/>
        </pc:sldMkLst>
        <pc:spChg chg="mod">
          <ac:chgData name="P.P Singh and Associates" userId="fad75ffdbd681a4d" providerId="Windows Live" clId="Web-{89C0FB18-E01D-4C49-B047-BE486D67F8EB}" dt="2024-10-22T17:40:31.030" v="3982"/>
          <ac:spMkLst>
            <pc:docMk/>
            <pc:sldMk cId="189293993" sldId="269"/>
            <ac:spMk id="2" creationId="{A216C65C-EE41-F2E2-A726-FC88B8D5F811}"/>
          </ac:spMkLst>
        </pc:spChg>
        <pc:spChg chg="mod">
          <ac:chgData name="P.P Singh and Associates" userId="fad75ffdbd681a4d" providerId="Windows Live" clId="Web-{89C0FB18-E01D-4C49-B047-BE486D67F8EB}" dt="2024-10-22T17:41:21.609" v="3987" actId="20577"/>
          <ac:spMkLst>
            <pc:docMk/>
            <pc:sldMk cId="189293993" sldId="269"/>
            <ac:spMk id="3" creationId="{2FA31BE1-B941-9809-D66D-0F0BAD157B20}"/>
          </ac:spMkLst>
        </pc:spChg>
        <pc:spChg chg="add">
          <ac:chgData name="P.P Singh and Associates" userId="fad75ffdbd681a4d" providerId="Windows Live" clId="Web-{89C0FB18-E01D-4C49-B047-BE486D67F8EB}" dt="2024-10-22T17:40:31.030" v="3982"/>
          <ac:spMkLst>
            <pc:docMk/>
            <pc:sldMk cId="189293993" sldId="269"/>
            <ac:spMk id="8" creationId="{09588DA8-065E-4F6F-8EFD-43104AB2E0CF}"/>
          </ac:spMkLst>
        </pc:spChg>
        <pc:spChg chg="add">
          <ac:chgData name="P.P Singh and Associates" userId="fad75ffdbd681a4d" providerId="Windows Live" clId="Web-{89C0FB18-E01D-4C49-B047-BE486D67F8EB}" dt="2024-10-22T17:40:31.030" v="3982"/>
          <ac:spMkLst>
            <pc:docMk/>
            <pc:sldMk cId="189293993" sldId="269"/>
            <ac:spMk id="10" creationId="{C4285719-470E-454C-AF62-8323075F1F5B}"/>
          </ac:spMkLst>
        </pc:spChg>
        <pc:spChg chg="add">
          <ac:chgData name="P.P Singh and Associates" userId="fad75ffdbd681a4d" providerId="Windows Live" clId="Web-{89C0FB18-E01D-4C49-B047-BE486D67F8EB}" dt="2024-10-22T17:40:31.030" v="3982"/>
          <ac:spMkLst>
            <pc:docMk/>
            <pc:sldMk cId="189293993" sldId="269"/>
            <ac:spMk id="12" creationId="{CD9FE4EF-C4D8-49A0-B2FF-81D8DB7D8A24}"/>
          </ac:spMkLst>
        </pc:spChg>
        <pc:spChg chg="add">
          <ac:chgData name="P.P Singh and Associates" userId="fad75ffdbd681a4d" providerId="Windows Live" clId="Web-{89C0FB18-E01D-4C49-B047-BE486D67F8EB}" dt="2024-10-22T17:40:31.030" v="3982"/>
          <ac:spMkLst>
            <pc:docMk/>
            <pc:sldMk cId="189293993" sldId="269"/>
            <ac:spMk id="14" creationId="{4300840D-0A0B-4512-BACA-B439D5B9C57C}"/>
          </ac:spMkLst>
        </pc:spChg>
        <pc:spChg chg="add">
          <ac:chgData name="P.P Singh and Associates" userId="fad75ffdbd681a4d" providerId="Windows Live" clId="Web-{89C0FB18-E01D-4C49-B047-BE486D67F8EB}" dt="2024-10-22T17:40:31.030" v="3982"/>
          <ac:spMkLst>
            <pc:docMk/>
            <pc:sldMk cId="189293993" sldId="269"/>
            <ac:spMk id="16" creationId="{D2B78728-A580-49A7-84F9-6EF6F583ADE0}"/>
          </ac:spMkLst>
        </pc:spChg>
        <pc:spChg chg="add">
          <ac:chgData name="P.P Singh and Associates" userId="fad75ffdbd681a4d" providerId="Windows Live" clId="Web-{89C0FB18-E01D-4C49-B047-BE486D67F8EB}" dt="2024-10-22T17:40:31.030" v="3982"/>
          <ac:spMkLst>
            <pc:docMk/>
            <pc:sldMk cId="189293993" sldId="269"/>
            <ac:spMk id="18" creationId="{38FAA1A1-D861-433F-88FA-1E9D6FD31D11}"/>
          </ac:spMkLst>
        </pc:spChg>
        <pc:spChg chg="add">
          <ac:chgData name="P.P Singh and Associates" userId="fad75ffdbd681a4d" providerId="Windows Live" clId="Web-{89C0FB18-E01D-4C49-B047-BE486D67F8EB}" dt="2024-10-22T17:40:31.030" v="3982"/>
          <ac:spMkLst>
            <pc:docMk/>
            <pc:sldMk cId="189293993" sldId="269"/>
            <ac:spMk id="20" creationId="{8D71EDA1-87BF-4D5D-AB79-F346FD19278A}"/>
          </ac:spMkLst>
        </pc:spChg>
      </pc:sldChg>
      <pc:sldChg chg="addSp delSp modSp new">
        <pc:chgData name="P.P Singh and Associates" userId="fad75ffdbd681a4d" providerId="Windows Live" clId="Web-{89C0FB18-E01D-4C49-B047-BE486D67F8EB}" dt="2024-10-22T17:43:37.880" v="4003"/>
        <pc:sldMkLst>
          <pc:docMk/>
          <pc:sldMk cId="3789700173" sldId="270"/>
        </pc:sldMkLst>
        <pc:spChg chg="mod">
          <ac:chgData name="P.P Singh and Associates" userId="fad75ffdbd681a4d" providerId="Windows Live" clId="Web-{89C0FB18-E01D-4C49-B047-BE486D67F8EB}" dt="2024-10-22T17:43:06.394" v="3998" actId="20577"/>
          <ac:spMkLst>
            <pc:docMk/>
            <pc:sldMk cId="3789700173" sldId="270"/>
            <ac:spMk id="4" creationId="{467FCE20-8CE6-4143-51E2-B2197D9354EE}"/>
          </ac:spMkLst>
        </pc:spChg>
        <pc:graphicFrameChg chg="add mod modGraphic">
          <ac:chgData name="P.P Singh and Associates" userId="fad75ffdbd681a4d" providerId="Windows Live" clId="Web-{89C0FB18-E01D-4C49-B047-BE486D67F8EB}" dt="2024-10-22T17:43:37.880" v="4003"/>
          <ac:graphicFrameMkLst>
            <pc:docMk/>
            <pc:sldMk cId="3789700173" sldId="270"/>
            <ac:graphicFrameMk id="6" creationId="{AF3BA0FD-7F32-A72B-4300-5C50B39D3F4A}"/>
          </ac:graphicFrameMkLst>
        </pc:graphicFrameChg>
      </pc:sldChg>
      <pc:sldChg chg="add del">
        <pc:chgData name="P.P Singh and Associates" userId="fad75ffdbd681a4d" providerId="Windows Live" clId="Web-{89C0FB18-E01D-4C49-B047-BE486D67F8EB}" dt="2024-10-22T14:22:30.882" v="709"/>
        <pc:sldMkLst>
          <pc:docMk/>
          <pc:sldMk cId="4073588176" sldId="270"/>
        </pc:sldMkLst>
      </pc:sldChg>
      <pc:sldChg chg="addSp delSp modSp new">
        <pc:chgData name="P.P Singh and Associates" userId="fad75ffdbd681a4d" providerId="Windows Live" clId="Web-{89C0FB18-E01D-4C49-B047-BE486D67F8EB}" dt="2024-10-22T17:44:46.118" v="4011" actId="14100"/>
        <pc:sldMkLst>
          <pc:docMk/>
          <pc:sldMk cId="884735221" sldId="271"/>
        </pc:sldMkLst>
        <pc:spChg chg="mod">
          <ac:chgData name="P.P Singh and Associates" userId="fad75ffdbd681a4d" providerId="Windows Live" clId="Web-{89C0FB18-E01D-4C49-B047-BE486D67F8EB}" dt="2024-10-22T15:14:22.156" v="1115" actId="20577"/>
          <ac:spMkLst>
            <pc:docMk/>
            <pc:sldMk cId="884735221" sldId="271"/>
            <ac:spMk id="2" creationId="{691B8610-8EF6-A2C3-3514-2F2767EEBCDC}"/>
          </ac:spMkLst>
        </pc:spChg>
        <pc:spChg chg="mod">
          <ac:chgData name="P.P Singh and Associates" userId="fad75ffdbd681a4d" providerId="Windows Live" clId="Web-{89C0FB18-E01D-4C49-B047-BE486D67F8EB}" dt="2024-10-22T17:44:11.429" v="4007" actId="20577"/>
          <ac:spMkLst>
            <pc:docMk/>
            <pc:sldMk cId="884735221" sldId="271"/>
            <ac:spMk id="4" creationId="{C54415BA-A500-36B8-6455-59B245152882}"/>
          </ac:spMkLst>
        </pc:spChg>
        <pc:graphicFrameChg chg="add mod">
          <ac:chgData name="P.P Singh and Associates" userId="fad75ffdbd681a4d" providerId="Windows Live" clId="Web-{89C0FB18-E01D-4C49-B047-BE486D67F8EB}" dt="2024-10-22T17:44:46.118" v="4011" actId="14100"/>
          <ac:graphicFrameMkLst>
            <pc:docMk/>
            <pc:sldMk cId="884735221" sldId="271"/>
            <ac:graphicFrameMk id="6" creationId="{234B6A50-0B1E-759D-47D5-61FF69321E86}"/>
          </ac:graphicFrameMkLst>
        </pc:graphicFrameChg>
      </pc:sldChg>
      <pc:sldChg chg="new del">
        <pc:chgData name="P.P Singh and Associates" userId="fad75ffdbd681a4d" providerId="Windows Live" clId="Web-{89C0FB18-E01D-4C49-B047-BE486D67F8EB}" dt="2024-10-22T15:20:47.185" v="1284"/>
        <pc:sldMkLst>
          <pc:docMk/>
          <pc:sldMk cId="725773567" sldId="272"/>
        </pc:sldMkLst>
      </pc:sldChg>
      <pc:sldChg chg="addSp delSp modSp new mod setBg">
        <pc:chgData name="P.P Singh and Associates" userId="fad75ffdbd681a4d" providerId="Windows Live" clId="Web-{89C0FB18-E01D-4C49-B047-BE486D67F8EB}" dt="2024-10-22T17:45:12.260" v="4012"/>
        <pc:sldMkLst>
          <pc:docMk/>
          <pc:sldMk cId="3114491308" sldId="272"/>
        </pc:sldMkLst>
        <pc:spChg chg="mod">
          <ac:chgData name="P.P Singh and Associates" userId="fad75ffdbd681a4d" providerId="Windows Live" clId="Web-{89C0FB18-E01D-4C49-B047-BE486D67F8EB}" dt="2024-10-22T17:45:12.260" v="4012"/>
          <ac:spMkLst>
            <pc:docMk/>
            <pc:sldMk cId="3114491308" sldId="272"/>
            <ac:spMk id="2" creationId="{418DBC03-7497-82D3-5FCC-7F657A903E4B}"/>
          </ac:spMkLst>
        </pc:spChg>
        <pc:spChg chg="mod">
          <ac:chgData name="P.P Singh and Associates" userId="fad75ffdbd681a4d" providerId="Windows Live" clId="Web-{89C0FB18-E01D-4C49-B047-BE486D67F8EB}" dt="2024-10-22T17:45:12.260" v="4012"/>
          <ac:spMkLst>
            <pc:docMk/>
            <pc:sldMk cId="3114491308" sldId="272"/>
            <ac:spMk id="3" creationId="{89307E4E-96F7-EED5-D6CC-A9026059B841}"/>
          </ac:spMkLst>
        </pc:spChg>
        <pc:spChg chg="add">
          <ac:chgData name="P.P Singh and Associates" userId="fad75ffdbd681a4d" providerId="Windows Live" clId="Web-{89C0FB18-E01D-4C49-B047-BE486D67F8EB}" dt="2024-10-22T17:45:12.260" v="4012"/>
          <ac:spMkLst>
            <pc:docMk/>
            <pc:sldMk cId="3114491308" sldId="272"/>
            <ac:spMk id="8" creationId="{5E7AA7E8-8006-4E1F-A566-FCF37EE6F35D}"/>
          </ac:spMkLst>
        </pc:spChg>
        <pc:cxnChg chg="add">
          <ac:chgData name="P.P Singh and Associates" userId="fad75ffdbd681a4d" providerId="Windows Live" clId="Web-{89C0FB18-E01D-4C49-B047-BE486D67F8EB}" dt="2024-10-22T17:45:12.260" v="4012"/>
          <ac:cxnSpMkLst>
            <pc:docMk/>
            <pc:sldMk cId="3114491308" sldId="272"/>
            <ac:cxnSpMk id="10" creationId="{56020367-4FD5-4596-8E10-C5F095CD8DBF}"/>
          </ac:cxnSpMkLst>
        </pc:cxnChg>
      </pc:sldChg>
      <pc:sldChg chg="addSp delSp modSp new mod setBg">
        <pc:chgData name="P.P Singh and Associates" userId="fad75ffdbd681a4d" providerId="Windows Live" clId="Web-{89C0FB18-E01D-4C49-B047-BE486D67F8EB}" dt="2024-10-22T17:45:21.197" v="4013"/>
        <pc:sldMkLst>
          <pc:docMk/>
          <pc:sldMk cId="1362315302" sldId="273"/>
        </pc:sldMkLst>
        <pc:spChg chg="mod">
          <ac:chgData name="P.P Singh and Associates" userId="fad75ffdbd681a4d" providerId="Windows Live" clId="Web-{89C0FB18-E01D-4C49-B047-BE486D67F8EB}" dt="2024-10-22T17:45:21.197" v="4013"/>
          <ac:spMkLst>
            <pc:docMk/>
            <pc:sldMk cId="1362315302" sldId="273"/>
            <ac:spMk id="2" creationId="{66931B44-6BF1-5435-6DE2-3B463F448260}"/>
          </ac:spMkLst>
        </pc:spChg>
        <pc:spChg chg="mod">
          <ac:chgData name="P.P Singh and Associates" userId="fad75ffdbd681a4d" providerId="Windows Live" clId="Web-{89C0FB18-E01D-4C49-B047-BE486D67F8EB}" dt="2024-10-22T17:45:21.197" v="4013"/>
          <ac:spMkLst>
            <pc:docMk/>
            <pc:sldMk cId="1362315302" sldId="273"/>
            <ac:spMk id="3" creationId="{1F64841B-D85F-B2E8-5B19-AACF63F9593F}"/>
          </ac:spMkLst>
        </pc:spChg>
        <pc:spChg chg="add">
          <ac:chgData name="P.P Singh and Associates" userId="fad75ffdbd681a4d" providerId="Windows Live" clId="Web-{89C0FB18-E01D-4C49-B047-BE486D67F8EB}" dt="2024-10-22T17:45:21.197" v="4013"/>
          <ac:spMkLst>
            <pc:docMk/>
            <pc:sldMk cId="1362315302" sldId="273"/>
            <ac:spMk id="8" creationId="{09588DA8-065E-4F6F-8EFD-43104AB2E0CF}"/>
          </ac:spMkLst>
        </pc:spChg>
        <pc:spChg chg="add">
          <ac:chgData name="P.P Singh and Associates" userId="fad75ffdbd681a4d" providerId="Windows Live" clId="Web-{89C0FB18-E01D-4C49-B047-BE486D67F8EB}" dt="2024-10-22T17:45:21.197" v="4013"/>
          <ac:spMkLst>
            <pc:docMk/>
            <pc:sldMk cId="1362315302" sldId="273"/>
            <ac:spMk id="10" creationId="{C4285719-470E-454C-AF62-8323075F1F5B}"/>
          </ac:spMkLst>
        </pc:spChg>
        <pc:spChg chg="add">
          <ac:chgData name="P.P Singh and Associates" userId="fad75ffdbd681a4d" providerId="Windows Live" clId="Web-{89C0FB18-E01D-4C49-B047-BE486D67F8EB}" dt="2024-10-22T17:45:21.197" v="4013"/>
          <ac:spMkLst>
            <pc:docMk/>
            <pc:sldMk cId="1362315302" sldId="273"/>
            <ac:spMk id="12" creationId="{CD9FE4EF-C4D8-49A0-B2FF-81D8DB7D8A24}"/>
          </ac:spMkLst>
        </pc:spChg>
        <pc:spChg chg="add">
          <ac:chgData name="P.P Singh and Associates" userId="fad75ffdbd681a4d" providerId="Windows Live" clId="Web-{89C0FB18-E01D-4C49-B047-BE486D67F8EB}" dt="2024-10-22T17:45:21.197" v="4013"/>
          <ac:spMkLst>
            <pc:docMk/>
            <pc:sldMk cId="1362315302" sldId="273"/>
            <ac:spMk id="14" creationId="{4300840D-0A0B-4512-BACA-B439D5B9C57C}"/>
          </ac:spMkLst>
        </pc:spChg>
        <pc:spChg chg="add">
          <ac:chgData name="P.P Singh and Associates" userId="fad75ffdbd681a4d" providerId="Windows Live" clId="Web-{89C0FB18-E01D-4C49-B047-BE486D67F8EB}" dt="2024-10-22T17:45:21.197" v="4013"/>
          <ac:spMkLst>
            <pc:docMk/>
            <pc:sldMk cId="1362315302" sldId="273"/>
            <ac:spMk id="16" creationId="{D2B78728-A580-49A7-84F9-6EF6F583ADE0}"/>
          </ac:spMkLst>
        </pc:spChg>
        <pc:spChg chg="add">
          <ac:chgData name="P.P Singh and Associates" userId="fad75ffdbd681a4d" providerId="Windows Live" clId="Web-{89C0FB18-E01D-4C49-B047-BE486D67F8EB}" dt="2024-10-22T17:45:21.197" v="4013"/>
          <ac:spMkLst>
            <pc:docMk/>
            <pc:sldMk cId="1362315302" sldId="273"/>
            <ac:spMk id="18" creationId="{38FAA1A1-D861-433F-88FA-1E9D6FD31D11}"/>
          </ac:spMkLst>
        </pc:spChg>
        <pc:spChg chg="add">
          <ac:chgData name="P.P Singh and Associates" userId="fad75ffdbd681a4d" providerId="Windows Live" clId="Web-{89C0FB18-E01D-4C49-B047-BE486D67F8EB}" dt="2024-10-22T17:45:21.197" v="4013"/>
          <ac:spMkLst>
            <pc:docMk/>
            <pc:sldMk cId="1362315302" sldId="273"/>
            <ac:spMk id="20" creationId="{8D71EDA1-87BF-4D5D-AB79-F346FD19278A}"/>
          </ac:spMkLst>
        </pc:spChg>
      </pc:sldChg>
      <pc:sldChg chg="delSp modSp new">
        <pc:chgData name="P.P Singh and Associates" userId="fad75ffdbd681a4d" providerId="Windows Live" clId="Web-{89C0FB18-E01D-4C49-B047-BE486D67F8EB}" dt="2024-10-22T15:41:28.461" v="1515" actId="1076"/>
        <pc:sldMkLst>
          <pc:docMk/>
          <pc:sldMk cId="1654136756" sldId="274"/>
        </pc:sldMkLst>
        <pc:spChg chg="mod">
          <ac:chgData name="P.P Singh and Associates" userId="fad75ffdbd681a4d" providerId="Windows Live" clId="Web-{89C0FB18-E01D-4C49-B047-BE486D67F8EB}" dt="2024-10-22T15:41:28.461" v="1515" actId="1076"/>
          <ac:spMkLst>
            <pc:docMk/>
            <pc:sldMk cId="1654136756" sldId="274"/>
            <ac:spMk id="2" creationId="{C84E46FB-F366-59A8-46D7-192B5C9933EC}"/>
          </ac:spMkLst>
        </pc:spChg>
        <pc:spChg chg="mod">
          <ac:chgData name="P.P Singh and Associates" userId="fad75ffdbd681a4d" providerId="Windows Live" clId="Web-{89C0FB18-E01D-4C49-B047-BE486D67F8EB}" dt="2024-10-22T15:41:21.570" v="1513" actId="20577"/>
          <ac:spMkLst>
            <pc:docMk/>
            <pc:sldMk cId="1654136756" sldId="274"/>
            <ac:spMk id="3" creationId="{F058D671-8AEE-B162-F270-0015DBF3E38C}"/>
          </ac:spMkLst>
        </pc:spChg>
      </pc:sldChg>
      <pc:sldChg chg="delSp modSp new">
        <pc:chgData name="P.P Singh and Associates" userId="fad75ffdbd681a4d" providerId="Windows Live" clId="Web-{89C0FB18-E01D-4C49-B047-BE486D67F8EB}" dt="2024-10-22T15:48:51.461" v="1628" actId="20577"/>
        <pc:sldMkLst>
          <pc:docMk/>
          <pc:sldMk cId="3586466929" sldId="275"/>
        </pc:sldMkLst>
        <pc:spChg chg="mod">
          <ac:chgData name="P.P Singh and Associates" userId="fad75ffdbd681a4d" providerId="Windows Live" clId="Web-{89C0FB18-E01D-4C49-B047-BE486D67F8EB}" dt="2024-10-22T15:44:07.045" v="1553" actId="14100"/>
          <ac:spMkLst>
            <pc:docMk/>
            <pc:sldMk cId="3586466929" sldId="275"/>
            <ac:spMk id="2" creationId="{605550DC-6985-BAE2-6DCF-C5DD5CE25CD9}"/>
          </ac:spMkLst>
        </pc:spChg>
        <pc:spChg chg="mod">
          <ac:chgData name="P.P Singh and Associates" userId="fad75ffdbd681a4d" providerId="Windows Live" clId="Web-{89C0FB18-E01D-4C49-B047-BE486D67F8EB}" dt="2024-10-22T15:48:51.461" v="1628" actId="20577"/>
          <ac:spMkLst>
            <pc:docMk/>
            <pc:sldMk cId="3586466929" sldId="275"/>
            <ac:spMk id="3" creationId="{4F30DCB6-F613-353D-96ED-196FF286643A}"/>
          </ac:spMkLst>
        </pc:spChg>
      </pc:sldChg>
      <pc:sldChg chg="delSp modSp new">
        <pc:chgData name="P.P Singh and Associates" userId="fad75ffdbd681a4d" providerId="Windows Live" clId="Web-{89C0FB18-E01D-4C49-B047-BE486D67F8EB}" dt="2024-10-22T15:56:04.538" v="1789" actId="1076"/>
        <pc:sldMkLst>
          <pc:docMk/>
          <pc:sldMk cId="1337755515" sldId="276"/>
        </pc:sldMkLst>
        <pc:spChg chg="mod">
          <ac:chgData name="P.P Singh and Associates" userId="fad75ffdbd681a4d" providerId="Windows Live" clId="Web-{89C0FB18-E01D-4C49-B047-BE486D67F8EB}" dt="2024-10-22T15:56:04.538" v="1789" actId="1076"/>
          <ac:spMkLst>
            <pc:docMk/>
            <pc:sldMk cId="1337755515" sldId="276"/>
            <ac:spMk id="2" creationId="{B5EF97BE-5771-F15E-9316-A13A19AFA33A}"/>
          </ac:spMkLst>
        </pc:spChg>
        <pc:spChg chg="mod">
          <ac:chgData name="P.P Singh and Associates" userId="fad75ffdbd681a4d" providerId="Windows Live" clId="Web-{89C0FB18-E01D-4C49-B047-BE486D67F8EB}" dt="2024-10-22T15:56:01.850" v="1788" actId="20577"/>
          <ac:spMkLst>
            <pc:docMk/>
            <pc:sldMk cId="1337755515" sldId="276"/>
            <ac:spMk id="3" creationId="{EBF2B939-C5BA-7B6A-2A43-1582B9DBC302}"/>
          </ac:spMkLst>
        </pc:spChg>
      </pc:sldChg>
      <pc:sldChg chg="delSp modSp new">
        <pc:chgData name="P.P Singh and Associates" userId="fad75ffdbd681a4d" providerId="Windows Live" clId="Web-{89C0FB18-E01D-4C49-B047-BE486D67F8EB}" dt="2024-10-22T16:00:32.703" v="1855" actId="1076"/>
        <pc:sldMkLst>
          <pc:docMk/>
          <pc:sldMk cId="3624587915" sldId="277"/>
        </pc:sldMkLst>
        <pc:spChg chg="mod">
          <ac:chgData name="P.P Singh and Associates" userId="fad75ffdbd681a4d" providerId="Windows Live" clId="Web-{89C0FB18-E01D-4C49-B047-BE486D67F8EB}" dt="2024-10-22T16:00:32.703" v="1855" actId="1076"/>
          <ac:spMkLst>
            <pc:docMk/>
            <pc:sldMk cId="3624587915" sldId="277"/>
            <ac:spMk id="2" creationId="{2041CA7E-6E04-44AA-C55A-E5CB6A654CDA}"/>
          </ac:spMkLst>
        </pc:spChg>
        <pc:spChg chg="mod">
          <ac:chgData name="P.P Singh and Associates" userId="fad75ffdbd681a4d" providerId="Windows Live" clId="Web-{89C0FB18-E01D-4C49-B047-BE486D67F8EB}" dt="2024-10-22T15:58:43.277" v="1853" actId="20577"/>
          <ac:spMkLst>
            <pc:docMk/>
            <pc:sldMk cId="3624587915" sldId="277"/>
            <ac:spMk id="3" creationId="{B6BA2975-D7FE-4846-A13F-284B4EB6C407}"/>
          </ac:spMkLst>
        </pc:spChg>
      </pc:sldChg>
      <pc:sldChg chg="modSp new">
        <pc:chgData name="P.P Singh and Associates" userId="fad75ffdbd681a4d" providerId="Windows Live" clId="Web-{89C0FB18-E01D-4C49-B047-BE486D67F8EB}" dt="2024-10-22T16:04:43.493" v="1940" actId="20577"/>
        <pc:sldMkLst>
          <pc:docMk/>
          <pc:sldMk cId="745089556" sldId="278"/>
        </pc:sldMkLst>
        <pc:spChg chg="mod">
          <ac:chgData name="P.P Singh and Associates" userId="fad75ffdbd681a4d" providerId="Windows Live" clId="Web-{89C0FB18-E01D-4C49-B047-BE486D67F8EB}" dt="2024-10-22T16:01:02.720" v="1867" actId="20577"/>
          <ac:spMkLst>
            <pc:docMk/>
            <pc:sldMk cId="745089556" sldId="278"/>
            <ac:spMk id="2" creationId="{22FC61C3-A919-E241-99FA-DA71FEC63623}"/>
          </ac:spMkLst>
        </pc:spChg>
        <pc:spChg chg="mod">
          <ac:chgData name="P.P Singh and Associates" userId="fad75ffdbd681a4d" providerId="Windows Live" clId="Web-{89C0FB18-E01D-4C49-B047-BE486D67F8EB}" dt="2024-10-22T16:04:43.493" v="1940" actId="20577"/>
          <ac:spMkLst>
            <pc:docMk/>
            <pc:sldMk cId="745089556" sldId="278"/>
            <ac:spMk id="3" creationId="{B827368C-78D2-56BE-FA84-9915242BCDB3}"/>
          </ac:spMkLst>
        </pc:spChg>
        <pc:spChg chg="mod">
          <ac:chgData name="P.P Singh and Associates" userId="fad75ffdbd681a4d" providerId="Windows Live" clId="Web-{89C0FB18-E01D-4C49-B047-BE486D67F8EB}" dt="2024-10-22T16:02:08.191" v="1877" actId="20577"/>
          <ac:spMkLst>
            <pc:docMk/>
            <pc:sldMk cId="745089556" sldId="278"/>
            <ac:spMk id="4" creationId="{6E4AA969-327A-1A78-BD15-A647FCA913F0}"/>
          </ac:spMkLst>
        </pc:spChg>
      </pc:sldChg>
      <pc:sldChg chg="delSp modSp new">
        <pc:chgData name="P.P Singh and Associates" userId="fad75ffdbd681a4d" providerId="Windows Live" clId="Web-{89C0FB18-E01D-4C49-B047-BE486D67F8EB}" dt="2024-10-22T16:08:46.235" v="1989" actId="20577"/>
        <pc:sldMkLst>
          <pc:docMk/>
          <pc:sldMk cId="1914079176" sldId="279"/>
        </pc:sldMkLst>
        <pc:spChg chg="mod">
          <ac:chgData name="P.P Singh and Associates" userId="fad75ffdbd681a4d" providerId="Windows Live" clId="Web-{89C0FB18-E01D-4C49-B047-BE486D67F8EB}" dt="2024-10-22T16:07:13.967" v="1965" actId="14100"/>
          <ac:spMkLst>
            <pc:docMk/>
            <pc:sldMk cId="1914079176" sldId="279"/>
            <ac:spMk id="2" creationId="{0026EF29-385B-F7E3-E887-F5FD763E52F4}"/>
          </ac:spMkLst>
        </pc:spChg>
        <pc:spChg chg="mod">
          <ac:chgData name="P.P Singh and Associates" userId="fad75ffdbd681a4d" providerId="Windows Live" clId="Web-{89C0FB18-E01D-4C49-B047-BE486D67F8EB}" dt="2024-10-22T16:08:46.235" v="1989" actId="20577"/>
          <ac:spMkLst>
            <pc:docMk/>
            <pc:sldMk cId="1914079176" sldId="279"/>
            <ac:spMk id="3" creationId="{1332CBA8-06DE-7C05-C946-AE4106835184}"/>
          </ac:spMkLst>
        </pc:spChg>
      </pc:sldChg>
      <pc:sldChg chg="delSp modSp new">
        <pc:chgData name="P.P Singh and Associates" userId="fad75ffdbd681a4d" providerId="Windows Live" clId="Web-{89C0FB18-E01D-4C49-B047-BE486D67F8EB}" dt="2024-10-22T16:16:50.049" v="2075" actId="20577"/>
        <pc:sldMkLst>
          <pc:docMk/>
          <pc:sldMk cId="1059554170" sldId="280"/>
        </pc:sldMkLst>
        <pc:spChg chg="mod">
          <ac:chgData name="P.P Singh and Associates" userId="fad75ffdbd681a4d" providerId="Windows Live" clId="Web-{89C0FB18-E01D-4C49-B047-BE486D67F8EB}" dt="2024-10-22T16:12:21.649" v="2040" actId="20577"/>
          <ac:spMkLst>
            <pc:docMk/>
            <pc:sldMk cId="1059554170" sldId="280"/>
            <ac:spMk id="2" creationId="{A22FB47C-76D0-4485-529B-7D8310359763}"/>
          </ac:spMkLst>
        </pc:spChg>
        <pc:spChg chg="mod">
          <ac:chgData name="P.P Singh and Associates" userId="fad75ffdbd681a4d" providerId="Windows Live" clId="Web-{89C0FB18-E01D-4C49-B047-BE486D67F8EB}" dt="2024-10-22T16:16:50.049" v="2075" actId="20577"/>
          <ac:spMkLst>
            <pc:docMk/>
            <pc:sldMk cId="1059554170" sldId="280"/>
            <ac:spMk id="3" creationId="{2E752C8C-034A-7082-AC78-5B5F040F9DBB}"/>
          </ac:spMkLst>
        </pc:spChg>
      </pc:sldChg>
      <pc:sldChg chg="delSp modSp new">
        <pc:chgData name="P.P Singh and Associates" userId="fad75ffdbd681a4d" providerId="Windows Live" clId="Web-{89C0FB18-E01D-4C49-B047-BE486D67F8EB}" dt="2024-10-22T16:29:38.981" v="2340" actId="20577"/>
        <pc:sldMkLst>
          <pc:docMk/>
          <pc:sldMk cId="3574157467" sldId="281"/>
        </pc:sldMkLst>
        <pc:spChg chg="mod">
          <ac:chgData name="P.P Singh and Associates" userId="fad75ffdbd681a4d" providerId="Windows Live" clId="Web-{89C0FB18-E01D-4C49-B047-BE486D67F8EB}" dt="2024-10-22T16:29:38.981" v="2340" actId="20577"/>
          <ac:spMkLst>
            <pc:docMk/>
            <pc:sldMk cId="3574157467" sldId="281"/>
            <ac:spMk id="3" creationId="{4192F700-9F42-4069-5630-91B3A06DEFB1}"/>
          </ac:spMkLst>
        </pc:spChg>
        <pc:spChg chg="mod">
          <ac:chgData name="P.P Singh and Associates" userId="fad75ffdbd681a4d" providerId="Windows Live" clId="Web-{89C0FB18-E01D-4C49-B047-BE486D67F8EB}" dt="2024-10-22T16:21:04.604" v="2158" actId="20577"/>
          <ac:spMkLst>
            <pc:docMk/>
            <pc:sldMk cId="3574157467" sldId="281"/>
            <ac:spMk id="4" creationId="{C56B9578-F3FB-B109-EEE8-DDEC67E360A6}"/>
          </ac:spMkLst>
        </pc:spChg>
      </pc:sldChg>
      <pc:sldChg chg="delSp modSp new">
        <pc:chgData name="P.P Singh and Associates" userId="fad75ffdbd681a4d" providerId="Windows Live" clId="Web-{89C0FB18-E01D-4C49-B047-BE486D67F8EB}" dt="2024-10-22T16:31:42.188" v="2384" actId="20577"/>
        <pc:sldMkLst>
          <pc:docMk/>
          <pc:sldMk cId="1626939381" sldId="282"/>
        </pc:sldMkLst>
        <pc:spChg chg="mod">
          <ac:chgData name="P.P Singh and Associates" userId="fad75ffdbd681a4d" providerId="Windows Live" clId="Web-{89C0FB18-E01D-4C49-B047-BE486D67F8EB}" dt="2024-10-22T16:31:13.156" v="2354" actId="20577"/>
          <ac:spMkLst>
            <pc:docMk/>
            <pc:sldMk cId="1626939381" sldId="282"/>
            <ac:spMk id="2" creationId="{5EBFB078-9536-153B-92AF-555AF8C09D4D}"/>
          </ac:spMkLst>
        </pc:spChg>
        <pc:spChg chg="mod">
          <ac:chgData name="P.P Singh and Associates" userId="fad75ffdbd681a4d" providerId="Windows Live" clId="Web-{89C0FB18-E01D-4C49-B047-BE486D67F8EB}" dt="2024-10-22T16:31:42.188" v="2384" actId="20577"/>
          <ac:spMkLst>
            <pc:docMk/>
            <pc:sldMk cId="1626939381" sldId="282"/>
            <ac:spMk id="3" creationId="{46E97941-A9ED-C526-76F6-7B54AC9F0442}"/>
          </ac:spMkLst>
        </pc:spChg>
      </pc:sldChg>
      <pc:sldChg chg="delSp modSp new">
        <pc:chgData name="P.P Singh and Associates" userId="fad75ffdbd681a4d" providerId="Windows Live" clId="Web-{89C0FB18-E01D-4C49-B047-BE486D67F8EB}" dt="2024-10-22T16:36:21.776" v="2454" actId="20577"/>
        <pc:sldMkLst>
          <pc:docMk/>
          <pc:sldMk cId="3164216313" sldId="283"/>
        </pc:sldMkLst>
        <pc:spChg chg="mod">
          <ac:chgData name="P.P Singh and Associates" userId="fad75ffdbd681a4d" providerId="Windows Live" clId="Web-{89C0FB18-E01D-4C49-B047-BE486D67F8EB}" dt="2024-10-22T16:34:38.804" v="2416" actId="20577"/>
          <ac:spMkLst>
            <pc:docMk/>
            <pc:sldMk cId="3164216313" sldId="283"/>
            <ac:spMk id="2" creationId="{62C642DE-F2BB-E9F4-17FD-70A7F10CF595}"/>
          </ac:spMkLst>
        </pc:spChg>
        <pc:spChg chg="mod">
          <ac:chgData name="P.P Singh and Associates" userId="fad75ffdbd681a4d" providerId="Windows Live" clId="Web-{89C0FB18-E01D-4C49-B047-BE486D67F8EB}" dt="2024-10-22T16:36:21.776" v="2454" actId="20577"/>
          <ac:spMkLst>
            <pc:docMk/>
            <pc:sldMk cId="3164216313" sldId="283"/>
            <ac:spMk id="3" creationId="{C971EA7D-584D-F9AE-7E5A-107F102E0EC3}"/>
          </ac:spMkLst>
        </pc:spChg>
      </pc:sldChg>
      <pc:sldChg chg="delSp modSp new">
        <pc:chgData name="P.P Singh and Associates" userId="fad75ffdbd681a4d" providerId="Windows Live" clId="Web-{89C0FB18-E01D-4C49-B047-BE486D67F8EB}" dt="2024-10-22T16:42:16.910" v="2596" actId="1076"/>
        <pc:sldMkLst>
          <pc:docMk/>
          <pc:sldMk cId="3045448111" sldId="284"/>
        </pc:sldMkLst>
        <pc:spChg chg="mod">
          <ac:chgData name="P.P Singh and Associates" userId="fad75ffdbd681a4d" providerId="Windows Live" clId="Web-{89C0FB18-E01D-4C49-B047-BE486D67F8EB}" dt="2024-10-22T16:42:16.910" v="2596" actId="1076"/>
          <ac:spMkLst>
            <pc:docMk/>
            <pc:sldMk cId="3045448111" sldId="284"/>
            <ac:spMk id="2" creationId="{693624DE-AE78-4526-99E3-72A99DD13536}"/>
          </ac:spMkLst>
        </pc:spChg>
        <pc:spChg chg="mod">
          <ac:chgData name="P.P Singh and Associates" userId="fad75ffdbd681a4d" providerId="Windows Live" clId="Web-{89C0FB18-E01D-4C49-B047-BE486D67F8EB}" dt="2024-10-22T16:42:12.753" v="2595" actId="20577"/>
          <ac:spMkLst>
            <pc:docMk/>
            <pc:sldMk cId="3045448111" sldId="284"/>
            <ac:spMk id="3" creationId="{D17C06BA-9FF7-360C-0119-6DD8E4F61093}"/>
          </ac:spMkLst>
        </pc:spChg>
      </pc:sldChg>
      <pc:sldChg chg="delSp modSp new">
        <pc:chgData name="P.P Singh and Associates" userId="fad75ffdbd681a4d" providerId="Windows Live" clId="Web-{89C0FB18-E01D-4C49-B047-BE486D67F8EB}" dt="2024-10-22T16:45:47.151" v="2657" actId="20577"/>
        <pc:sldMkLst>
          <pc:docMk/>
          <pc:sldMk cId="3796816358" sldId="285"/>
        </pc:sldMkLst>
        <pc:spChg chg="mod">
          <ac:chgData name="P.P Singh and Associates" userId="fad75ffdbd681a4d" providerId="Windows Live" clId="Web-{89C0FB18-E01D-4C49-B047-BE486D67F8EB}" dt="2024-10-22T16:44:47.165" v="2651" actId="20577"/>
          <ac:spMkLst>
            <pc:docMk/>
            <pc:sldMk cId="3796816358" sldId="285"/>
            <ac:spMk id="2" creationId="{7CF0CF0A-C908-A306-A38F-39202ECE00C5}"/>
          </ac:spMkLst>
        </pc:spChg>
        <pc:spChg chg="mod">
          <ac:chgData name="P.P Singh and Associates" userId="fad75ffdbd681a4d" providerId="Windows Live" clId="Web-{89C0FB18-E01D-4C49-B047-BE486D67F8EB}" dt="2024-10-22T16:45:47.151" v="2657" actId="20577"/>
          <ac:spMkLst>
            <pc:docMk/>
            <pc:sldMk cId="3796816358" sldId="285"/>
            <ac:spMk id="3" creationId="{326D4E70-A808-FF77-2893-7B3D2D78D556}"/>
          </ac:spMkLst>
        </pc:spChg>
      </pc:sldChg>
      <pc:sldChg chg="delSp modSp new">
        <pc:chgData name="P.P Singh and Associates" userId="fad75ffdbd681a4d" providerId="Windows Live" clId="Web-{89C0FB18-E01D-4C49-B047-BE486D67F8EB}" dt="2024-10-22T16:48:35.594" v="2700" actId="20577"/>
        <pc:sldMkLst>
          <pc:docMk/>
          <pc:sldMk cId="845731019" sldId="286"/>
        </pc:sldMkLst>
        <pc:spChg chg="mod">
          <ac:chgData name="P.P Singh and Associates" userId="fad75ffdbd681a4d" providerId="Windows Live" clId="Web-{89C0FB18-E01D-4C49-B047-BE486D67F8EB}" dt="2024-10-22T16:47:21.920" v="2662" actId="20577"/>
          <ac:spMkLst>
            <pc:docMk/>
            <pc:sldMk cId="845731019" sldId="286"/>
            <ac:spMk id="2" creationId="{44CC9BC4-B9D6-167D-C632-1EDBDD5A6B44}"/>
          </ac:spMkLst>
        </pc:spChg>
        <pc:spChg chg="mod">
          <ac:chgData name="P.P Singh and Associates" userId="fad75ffdbd681a4d" providerId="Windows Live" clId="Web-{89C0FB18-E01D-4C49-B047-BE486D67F8EB}" dt="2024-10-22T16:48:35.594" v="2700" actId="20577"/>
          <ac:spMkLst>
            <pc:docMk/>
            <pc:sldMk cId="845731019" sldId="286"/>
            <ac:spMk id="3" creationId="{670FC5CE-23C1-D3A4-CDEB-2B4FDBE6FE3B}"/>
          </ac:spMkLst>
        </pc:spChg>
      </pc:sldChg>
      <pc:sldChg chg="delSp modSp new">
        <pc:chgData name="P.P Singh and Associates" userId="fad75ffdbd681a4d" providerId="Windows Live" clId="Web-{89C0FB18-E01D-4C49-B047-BE486D67F8EB}" dt="2024-10-22T16:52:38.259" v="2759" actId="20577"/>
        <pc:sldMkLst>
          <pc:docMk/>
          <pc:sldMk cId="1574754049" sldId="287"/>
        </pc:sldMkLst>
        <pc:spChg chg="mod">
          <ac:chgData name="P.P Singh and Associates" userId="fad75ffdbd681a4d" providerId="Windows Live" clId="Web-{89C0FB18-E01D-4C49-B047-BE486D67F8EB}" dt="2024-10-22T16:51:05.615" v="2742" actId="20577"/>
          <ac:spMkLst>
            <pc:docMk/>
            <pc:sldMk cId="1574754049" sldId="287"/>
            <ac:spMk id="2" creationId="{4697F663-F840-EF4A-1954-6C9FEBFFD4B5}"/>
          </ac:spMkLst>
        </pc:spChg>
        <pc:spChg chg="mod">
          <ac:chgData name="P.P Singh and Associates" userId="fad75ffdbd681a4d" providerId="Windows Live" clId="Web-{89C0FB18-E01D-4C49-B047-BE486D67F8EB}" dt="2024-10-22T16:52:38.259" v="2759" actId="20577"/>
          <ac:spMkLst>
            <pc:docMk/>
            <pc:sldMk cId="1574754049" sldId="287"/>
            <ac:spMk id="3" creationId="{2E2B1778-78B1-D8EB-6DF6-5072627FD910}"/>
          </ac:spMkLst>
        </pc:spChg>
      </pc:sldChg>
      <pc:sldChg chg="delSp modSp new">
        <pc:chgData name="P.P Singh and Associates" userId="fad75ffdbd681a4d" providerId="Windows Live" clId="Web-{89C0FB18-E01D-4C49-B047-BE486D67F8EB}" dt="2024-10-22T16:58:59.178" v="2910" actId="1076"/>
        <pc:sldMkLst>
          <pc:docMk/>
          <pc:sldMk cId="1480098132" sldId="288"/>
        </pc:sldMkLst>
        <pc:spChg chg="mod">
          <ac:chgData name="P.P Singh and Associates" userId="fad75ffdbd681a4d" providerId="Windows Live" clId="Web-{89C0FB18-E01D-4C49-B047-BE486D67F8EB}" dt="2024-10-22T16:58:59.178" v="2910" actId="1076"/>
          <ac:spMkLst>
            <pc:docMk/>
            <pc:sldMk cId="1480098132" sldId="288"/>
            <ac:spMk id="2" creationId="{6E9F0057-86DC-B6B1-7107-5521A1DEADBB}"/>
          </ac:spMkLst>
        </pc:spChg>
        <pc:spChg chg="mod">
          <ac:chgData name="P.P Singh and Associates" userId="fad75ffdbd681a4d" providerId="Windows Live" clId="Web-{89C0FB18-E01D-4C49-B047-BE486D67F8EB}" dt="2024-10-22T16:58:36.365" v="2905" actId="20577"/>
          <ac:spMkLst>
            <pc:docMk/>
            <pc:sldMk cId="1480098132" sldId="288"/>
            <ac:spMk id="3" creationId="{8363E015-E51C-7129-ED32-7275D49EFFCC}"/>
          </ac:spMkLst>
        </pc:spChg>
      </pc:sldChg>
      <pc:sldChg chg="delSp modSp new">
        <pc:chgData name="P.P Singh and Associates" userId="fad75ffdbd681a4d" providerId="Windows Live" clId="Web-{89C0FB18-E01D-4C49-B047-BE486D67F8EB}" dt="2024-10-22T17:03:16.374" v="2982" actId="20577"/>
        <pc:sldMkLst>
          <pc:docMk/>
          <pc:sldMk cId="1571302584" sldId="289"/>
        </pc:sldMkLst>
        <pc:spChg chg="mod">
          <ac:chgData name="P.P Singh and Associates" userId="fad75ffdbd681a4d" providerId="Windows Live" clId="Web-{89C0FB18-E01D-4C49-B047-BE486D67F8EB}" dt="2024-10-22T17:01:30.308" v="2955" actId="20577"/>
          <ac:spMkLst>
            <pc:docMk/>
            <pc:sldMk cId="1571302584" sldId="289"/>
            <ac:spMk id="2" creationId="{6C1933C5-929E-467E-D7DD-1881DA5FA81E}"/>
          </ac:spMkLst>
        </pc:spChg>
        <pc:spChg chg="mod">
          <ac:chgData name="P.P Singh and Associates" userId="fad75ffdbd681a4d" providerId="Windows Live" clId="Web-{89C0FB18-E01D-4C49-B047-BE486D67F8EB}" dt="2024-10-22T17:03:16.374" v="2982" actId="20577"/>
          <ac:spMkLst>
            <pc:docMk/>
            <pc:sldMk cId="1571302584" sldId="289"/>
            <ac:spMk id="3" creationId="{BC839CB2-A600-A083-256B-25AC002ABDDF}"/>
          </ac:spMkLst>
        </pc:spChg>
      </pc:sldChg>
      <pc:sldChg chg="delSp modSp new">
        <pc:chgData name="P.P Singh and Associates" userId="fad75ffdbd681a4d" providerId="Windows Live" clId="Web-{89C0FB18-E01D-4C49-B047-BE486D67F8EB}" dt="2024-10-22T17:05:51.114" v="3087" actId="14100"/>
        <pc:sldMkLst>
          <pc:docMk/>
          <pc:sldMk cId="1708739814" sldId="290"/>
        </pc:sldMkLst>
        <pc:spChg chg="mod">
          <ac:chgData name="P.P Singh and Associates" userId="fad75ffdbd681a4d" providerId="Windows Live" clId="Web-{89C0FB18-E01D-4C49-B047-BE486D67F8EB}" dt="2024-10-22T17:05:51.114" v="3087" actId="14100"/>
          <ac:spMkLst>
            <pc:docMk/>
            <pc:sldMk cId="1708739814" sldId="290"/>
            <ac:spMk id="2" creationId="{6E34943D-6385-1C8D-4028-46FBF71B8C79}"/>
          </ac:spMkLst>
        </pc:spChg>
        <pc:spChg chg="mod">
          <ac:chgData name="P.P Singh and Associates" userId="fad75ffdbd681a4d" providerId="Windows Live" clId="Web-{89C0FB18-E01D-4C49-B047-BE486D67F8EB}" dt="2024-10-22T17:05:42.849" v="3085" actId="20577"/>
          <ac:spMkLst>
            <pc:docMk/>
            <pc:sldMk cId="1708739814" sldId="290"/>
            <ac:spMk id="3" creationId="{555DF719-FE53-C213-E93D-14008EF5CB33}"/>
          </ac:spMkLst>
        </pc:spChg>
      </pc:sldChg>
      <pc:sldChg chg="delSp modSp new">
        <pc:chgData name="P.P Singh and Associates" userId="fad75ffdbd681a4d" providerId="Windows Live" clId="Web-{89C0FB18-E01D-4C49-B047-BE486D67F8EB}" dt="2024-10-22T17:08:25.900" v="3150" actId="14100"/>
        <pc:sldMkLst>
          <pc:docMk/>
          <pc:sldMk cId="3145293105" sldId="291"/>
        </pc:sldMkLst>
        <pc:spChg chg="mod">
          <ac:chgData name="P.P Singh and Associates" userId="fad75ffdbd681a4d" providerId="Windows Live" clId="Web-{89C0FB18-E01D-4C49-B047-BE486D67F8EB}" dt="2024-10-22T17:08:25.900" v="3150" actId="14100"/>
          <ac:spMkLst>
            <pc:docMk/>
            <pc:sldMk cId="3145293105" sldId="291"/>
            <ac:spMk id="2" creationId="{45AAB954-38D5-7AFA-7A7E-04A67A1ECF0E}"/>
          </ac:spMkLst>
        </pc:spChg>
        <pc:spChg chg="mod">
          <ac:chgData name="P.P Singh and Associates" userId="fad75ffdbd681a4d" providerId="Windows Live" clId="Web-{89C0FB18-E01D-4C49-B047-BE486D67F8EB}" dt="2024-10-22T17:08:16.181" v="3147" actId="20577"/>
          <ac:spMkLst>
            <pc:docMk/>
            <pc:sldMk cId="3145293105" sldId="291"/>
            <ac:spMk id="3" creationId="{013FBB9E-8370-5A8E-17B0-12E55A6546ED}"/>
          </ac:spMkLst>
        </pc:spChg>
      </pc:sldChg>
      <pc:sldChg chg="addSp modSp new mod setBg">
        <pc:chgData name="P.P Singh and Associates" userId="fad75ffdbd681a4d" providerId="Windows Live" clId="Web-{89C0FB18-E01D-4C49-B047-BE486D67F8EB}" dt="2024-10-22T17:28:33.677" v="3861" actId="20577"/>
        <pc:sldMkLst>
          <pc:docMk/>
          <pc:sldMk cId="51147058" sldId="292"/>
        </pc:sldMkLst>
        <pc:spChg chg="mod">
          <ac:chgData name="P.P Singh and Associates" userId="fad75ffdbd681a4d" providerId="Windows Live" clId="Web-{89C0FB18-E01D-4C49-B047-BE486D67F8EB}" dt="2024-10-22T17:28:33.677" v="3861" actId="20577"/>
          <ac:spMkLst>
            <pc:docMk/>
            <pc:sldMk cId="51147058" sldId="292"/>
            <ac:spMk id="2" creationId="{FBFC9FC7-ACCC-375B-7B4A-1876B0EB3F1D}"/>
          </ac:spMkLst>
        </pc:spChg>
        <pc:spChg chg="mod">
          <ac:chgData name="P.P Singh and Associates" userId="fad75ffdbd681a4d" providerId="Windows Live" clId="Web-{89C0FB18-E01D-4C49-B047-BE486D67F8EB}" dt="2024-10-22T17:27:30.581" v="3844" actId="20577"/>
          <ac:spMkLst>
            <pc:docMk/>
            <pc:sldMk cId="51147058" sldId="292"/>
            <ac:spMk id="3" creationId="{1475D103-6931-9165-492A-478D95C02C47}"/>
          </ac:spMkLst>
        </pc:spChg>
        <pc:spChg chg="add">
          <ac:chgData name="P.P Singh and Associates" userId="fad75ffdbd681a4d" providerId="Windows Live" clId="Web-{89C0FB18-E01D-4C49-B047-BE486D67F8EB}" dt="2024-10-22T17:26:46.970" v="3840"/>
          <ac:spMkLst>
            <pc:docMk/>
            <pc:sldMk cId="51147058" sldId="292"/>
            <ac:spMk id="8" creationId="{09588DA8-065E-4F6F-8EFD-43104AB2E0CF}"/>
          </ac:spMkLst>
        </pc:spChg>
        <pc:spChg chg="add">
          <ac:chgData name="P.P Singh and Associates" userId="fad75ffdbd681a4d" providerId="Windows Live" clId="Web-{89C0FB18-E01D-4C49-B047-BE486D67F8EB}" dt="2024-10-22T17:26:46.970" v="3840"/>
          <ac:spMkLst>
            <pc:docMk/>
            <pc:sldMk cId="51147058" sldId="292"/>
            <ac:spMk id="10" creationId="{C4285719-470E-454C-AF62-8323075F1F5B}"/>
          </ac:spMkLst>
        </pc:spChg>
        <pc:spChg chg="add">
          <ac:chgData name="P.P Singh and Associates" userId="fad75ffdbd681a4d" providerId="Windows Live" clId="Web-{89C0FB18-E01D-4C49-B047-BE486D67F8EB}" dt="2024-10-22T17:26:46.970" v="3840"/>
          <ac:spMkLst>
            <pc:docMk/>
            <pc:sldMk cId="51147058" sldId="292"/>
            <ac:spMk id="12" creationId="{CD9FE4EF-C4D8-49A0-B2FF-81D8DB7D8A24}"/>
          </ac:spMkLst>
        </pc:spChg>
        <pc:spChg chg="add">
          <ac:chgData name="P.P Singh and Associates" userId="fad75ffdbd681a4d" providerId="Windows Live" clId="Web-{89C0FB18-E01D-4C49-B047-BE486D67F8EB}" dt="2024-10-22T17:26:46.970" v="3840"/>
          <ac:spMkLst>
            <pc:docMk/>
            <pc:sldMk cId="51147058" sldId="292"/>
            <ac:spMk id="14" creationId="{4300840D-0A0B-4512-BACA-B439D5B9C57C}"/>
          </ac:spMkLst>
        </pc:spChg>
        <pc:spChg chg="add">
          <ac:chgData name="P.P Singh and Associates" userId="fad75ffdbd681a4d" providerId="Windows Live" clId="Web-{89C0FB18-E01D-4C49-B047-BE486D67F8EB}" dt="2024-10-22T17:26:46.970" v="3840"/>
          <ac:spMkLst>
            <pc:docMk/>
            <pc:sldMk cId="51147058" sldId="292"/>
            <ac:spMk id="16" creationId="{D2B78728-A580-49A7-84F9-6EF6F583ADE0}"/>
          </ac:spMkLst>
        </pc:spChg>
        <pc:spChg chg="add">
          <ac:chgData name="P.P Singh and Associates" userId="fad75ffdbd681a4d" providerId="Windows Live" clId="Web-{89C0FB18-E01D-4C49-B047-BE486D67F8EB}" dt="2024-10-22T17:26:46.970" v="3840"/>
          <ac:spMkLst>
            <pc:docMk/>
            <pc:sldMk cId="51147058" sldId="292"/>
            <ac:spMk id="18" creationId="{38FAA1A1-D861-433F-88FA-1E9D6FD31D11}"/>
          </ac:spMkLst>
        </pc:spChg>
        <pc:spChg chg="add">
          <ac:chgData name="P.P Singh and Associates" userId="fad75ffdbd681a4d" providerId="Windows Live" clId="Web-{89C0FB18-E01D-4C49-B047-BE486D67F8EB}" dt="2024-10-22T17:26:46.970" v="3840"/>
          <ac:spMkLst>
            <pc:docMk/>
            <pc:sldMk cId="51147058" sldId="292"/>
            <ac:spMk id="20" creationId="{8D71EDA1-87BF-4D5D-AB79-F346FD19278A}"/>
          </ac:spMkLst>
        </pc:spChg>
      </pc:sldChg>
      <pc:sldChg chg="modSp add">
        <pc:chgData name="P.P Singh and Associates" userId="fad75ffdbd681a4d" providerId="Windows Live" clId="Web-{89C0FB18-E01D-4C49-B047-BE486D67F8EB}" dt="2024-10-22T17:25:14.983" v="3838" actId="20577"/>
        <pc:sldMkLst>
          <pc:docMk/>
          <pc:sldMk cId="2679917520" sldId="293"/>
        </pc:sldMkLst>
        <pc:spChg chg="mod">
          <ac:chgData name="P.P Singh and Associates" userId="fad75ffdbd681a4d" providerId="Windows Live" clId="Web-{89C0FB18-E01D-4C49-B047-BE486D67F8EB}" dt="2024-10-22T17:25:14.983" v="3838" actId="20577"/>
          <ac:spMkLst>
            <pc:docMk/>
            <pc:sldMk cId="2679917520" sldId="293"/>
            <ac:spMk id="398" creationId="{00000000-0000-0000-0000-000000000000}"/>
          </ac:spMkLst>
        </pc:spChg>
      </pc:sldChg>
      <pc:sldChg chg="add">
        <pc:chgData name="P.P Singh and Associates" userId="fad75ffdbd681a4d" providerId="Windows Live" clId="Web-{89C0FB18-E01D-4C49-B047-BE486D67F8EB}" dt="2024-10-22T17:19:55.394" v="3678"/>
        <pc:sldMkLst>
          <pc:docMk/>
          <pc:sldMk cId="755258237" sldId="294"/>
        </pc:sldMkLst>
      </pc:sldChg>
      <pc:sldMasterChg chg="add addSldLayout">
        <pc:chgData name="P.P Singh and Associates" userId="fad75ffdbd681a4d" providerId="Windows Live" clId="Web-{89C0FB18-E01D-4C49-B047-BE486D67F8EB}" dt="2024-10-22T17:19:55.378" v="3677"/>
        <pc:sldMasterMkLst>
          <pc:docMk/>
          <pc:sldMasterMk cId="0" sldId="2147483706"/>
        </pc:sldMasterMkLst>
        <pc:sldLayoutChg chg="add">
          <pc:chgData name="P.P Singh and Associates" userId="fad75ffdbd681a4d" providerId="Windows Live" clId="Web-{89C0FB18-E01D-4C49-B047-BE486D67F8EB}" dt="2024-10-22T17:19:55.378" v="3677"/>
          <pc:sldLayoutMkLst>
            <pc:docMk/>
            <pc:sldMasterMk cId="0" sldId="2147483706"/>
            <pc:sldLayoutMk cId="0" sldId="2147483648"/>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49"/>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0"/>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1"/>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2"/>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3"/>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4"/>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5"/>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6"/>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7"/>
          </pc:sldLayoutMkLst>
        </pc:sldLayoutChg>
        <pc:sldLayoutChg chg="add">
          <pc:chgData name="P.P Singh and Associates" userId="fad75ffdbd681a4d" providerId="Windows Live" clId="Web-{89C0FB18-E01D-4C49-B047-BE486D67F8EB}" dt="2024-10-22T17:19:55.378" v="3677"/>
          <pc:sldLayoutMkLst>
            <pc:docMk/>
            <pc:sldMasterMk cId="0" sldId="2147483706"/>
            <pc:sldLayoutMk cId="0" sldId="2147483658"/>
          </pc:sldLayoutMkLst>
        </pc:sldLayoutChg>
      </pc:sldMasterChg>
    </pc:docChg>
  </pc:docChgLst>
  <pc:docChgLst>
    <pc:chgData name="P.P Singh and Associates" userId="fad75ffdbd681a4d" providerId="LiveId" clId="{C92C7646-8A5F-E141-9613-07E89E4E25DA}"/>
    <pc:docChg chg="custSel addSld modSld">
      <pc:chgData name="P.P Singh and Associates" userId="fad75ffdbd681a4d" providerId="LiveId" clId="{C92C7646-8A5F-E141-9613-07E89E4E25DA}" dt="2024-10-23T03:27:55.756" v="2790" actId="20577"/>
      <pc:docMkLst>
        <pc:docMk/>
      </pc:docMkLst>
      <pc:sldChg chg="modSp">
        <pc:chgData name="P.P Singh and Associates" userId="fad75ffdbd681a4d" providerId="LiveId" clId="{C92C7646-8A5F-E141-9613-07E89E4E25DA}" dt="2024-10-23T03:25:54.588" v="2781" actId="1076"/>
        <pc:sldMkLst>
          <pc:docMk/>
          <pc:sldMk cId="1048441436" sldId="267"/>
        </pc:sldMkLst>
        <pc:graphicFrameChg chg="mod modGraphic">
          <ac:chgData name="P.P Singh and Associates" userId="fad75ffdbd681a4d" providerId="LiveId" clId="{C92C7646-8A5F-E141-9613-07E89E4E25DA}" dt="2024-10-23T03:25:54.588" v="2781" actId="1076"/>
          <ac:graphicFrameMkLst>
            <pc:docMk/>
            <pc:sldMk cId="1048441436" sldId="267"/>
            <ac:graphicFrameMk id="6" creationId="{33F88FBE-4E53-A47F-7571-B3A4CA1919B0}"/>
          </ac:graphicFrameMkLst>
        </pc:graphicFrameChg>
      </pc:sldChg>
      <pc:sldChg chg="modSp">
        <pc:chgData name="P.P Singh and Associates" userId="fad75ffdbd681a4d" providerId="LiveId" clId="{C92C7646-8A5F-E141-9613-07E89E4E25DA}" dt="2024-10-23T03:26:39.617" v="2788" actId="27636"/>
        <pc:sldMkLst>
          <pc:docMk/>
          <pc:sldMk cId="263578206" sldId="268"/>
        </pc:sldMkLst>
        <pc:spChg chg="mod">
          <ac:chgData name="P.P Singh and Associates" userId="fad75ffdbd681a4d" providerId="LiveId" clId="{C92C7646-8A5F-E141-9613-07E89E4E25DA}" dt="2024-10-23T03:26:39.617" v="2788" actId="27636"/>
          <ac:spMkLst>
            <pc:docMk/>
            <pc:sldMk cId="263578206" sldId="268"/>
            <ac:spMk id="3" creationId="{3F39EE43-09A6-FEF4-B2C5-2F7DB494A7B3}"/>
          </ac:spMkLst>
        </pc:spChg>
        <pc:spChg chg="mod">
          <ac:chgData name="P.P Singh and Associates" userId="fad75ffdbd681a4d" providerId="LiveId" clId="{C92C7646-8A5F-E141-9613-07E89E4E25DA}" dt="2024-10-22T14:55:59.448" v="39" actId="20577"/>
          <ac:spMkLst>
            <pc:docMk/>
            <pc:sldMk cId="263578206" sldId="268"/>
            <ac:spMk id="4" creationId="{49978931-D2E4-771F-41E6-3F7125921C19}"/>
          </ac:spMkLst>
        </pc:spChg>
      </pc:sldChg>
      <pc:sldChg chg="modSp">
        <pc:chgData name="P.P Singh and Associates" userId="fad75ffdbd681a4d" providerId="LiveId" clId="{C92C7646-8A5F-E141-9613-07E89E4E25DA}" dt="2024-10-22T15:06:20.387" v="369" actId="20577"/>
        <pc:sldMkLst>
          <pc:docMk/>
          <pc:sldMk cId="3789700173" sldId="270"/>
        </pc:sldMkLst>
        <pc:spChg chg="mod">
          <ac:chgData name="P.P Singh and Associates" userId="fad75ffdbd681a4d" providerId="LiveId" clId="{C92C7646-8A5F-E141-9613-07E89E4E25DA}" dt="2024-10-22T15:04:25.127" v="201" actId="20577"/>
          <ac:spMkLst>
            <pc:docMk/>
            <pc:sldMk cId="3789700173" sldId="270"/>
            <ac:spMk id="2" creationId="{1B464222-D66A-F1F3-B468-3BAF20A6DE26}"/>
          </ac:spMkLst>
        </pc:spChg>
        <pc:spChg chg="mod">
          <ac:chgData name="P.P Singh and Associates" userId="fad75ffdbd681a4d" providerId="LiveId" clId="{C92C7646-8A5F-E141-9613-07E89E4E25DA}" dt="2024-10-22T15:04:42.878" v="218" actId="20577"/>
          <ac:spMkLst>
            <pc:docMk/>
            <pc:sldMk cId="3789700173" sldId="270"/>
            <ac:spMk id="4" creationId="{467FCE20-8CE6-4143-51E2-B2197D9354EE}"/>
          </ac:spMkLst>
        </pc:spChg>
      </pc:sldChg>
      <pc:sldChg chg="modSp">
        <pc:chgData name="P.P Singh and Associates" userId="fad75ffdbd681a4d" providerId="LiveId" clId="{C92C7646-8A5F-E141-9613-07E89E4E25DA}" dt="2024-10-22T15:14:20.002" v="509" actId="5793"/>
        <pc:sldMkLst>
          <pc:docMk/>
          <pc:sldMk cId="884735221" sldId="271"/>
        </pc:sldMkLst>
        <pc:spChg chg="mod">
          <ac:chgData name="P.P Singh and Associates" userId="fad75ffdbd681a4d" providerId="LiveId" clId="{C92C7646-8A5F-E141-9613-07E89E4E25DA}" dt="2024-10-22T15:13:32.312" v="413" actId="20577"/>
          <ac:spMkLst>
            <pc:docMk/>
            <pc:sldMk cId="884735221" sldId="271"/>
            <ac:spMk id="4" creationId="{C54415BA-A500-36B8-6455-59B245152882}"/>
          </ac:spMkLst>
        </pc:spChg>
      </pc:sldChg>
      <pc:sldChg chg="modSp">
        <pc:chgData name="P.P Singh and Associates" userId="fad75ffdbd681a4d" providerId="LiveId" clId="{C92C7646-8A5F-E141-9613-07E89E4E25DA}" dt="2024-10-22T15:25:11.460" v="542" actId="20577"/>
        <pc:sldMkLst>
          <pc:docMk/>
          <pc:sldMk cId="3114491308" sldId="272"/>
        </pc:sldMkLst>
        <pc:spChg chg="mod">
          <ac:chgData name="P.P Singh and Associates" userId="fad75ffdbd681a4d" providerId="LiveId" clId="{C92C7646-8A5F-E141-9613-07E89E4E25DA}" dt="2024-10-22T15:21:17.912" v="525" actId="20577"/>
          <ac:spMkLst>
            <pc:docMk/>
            <pc:sldMk cId="3114491308" sldId="272"/>
            <ac:spMk id="2" creationId="{418DBC03-7497-82D3-5FCC-7F657A903E4B}"/>
          </ac:spMkLst>
        </pc:spChg>
        <pc:spChg chg="mod">
          <ac:chgData name="P.P Singh and Associates" userId="fad75ffdbd681a4d" providerId="LiveId" clId="{C92C7646-8A5F-E141-9613-07E89E4E25DA}" dt="2024-10-22T15:25:11.460" v="542" actId="20577"/>
          <ac:spMkLst>
            <pc:docMk/>
            <pc:sldMk cId="3114491308" sldId="272"/>
            <ac:spMk id="3" creationId="{89307E4E-96F7-EED5-D6CC-A9026059B841}"/>
          </ac:spMkLst>
        </pc:spChg>
      </pc:sldChg>
      <pc:sldChg chg="modSp">
        <pc:chgData name="P.P Singh and Associates" userId="fad75ffdbd681a4d" providerId="LiveId" clId="{C92C7646-8A5F-E141-9613-07E89E4E25DA}" dt="2024-10-22T15:36:14.836" v="638" actId="20577"/>
        <pc:sldMkLst>
          <pc:docMk/>
          <pc:sldMk cId="1362315302" sldId="273"/>
        </pc:sldMkLst>
        <pc:spChg chg="mod">
          <ac:chgData name="P.P Singh and Associates" userId="fad75ffdbd681a4d" providerId="LiveId" clId="{C92C7646-8A5F-E141-9613-07E89E4E25DA}" dt="2024-10-22T15:27:06.026" v="601" actId="20577"/>
          <ac:spMkLst>
            <pc:docMk/>
            <pc:sldMk cId="1362315302" sldId="273"/>
            <ac:spMk id="2" creationId="{66931B44-6BF1-5435-6DE2-3B463F448260}"/>
          </ac:spMkLst>
        </pc:spChg>
        <pc:spChg chg="mod">
          <ac:chgData name="P.P Singh and Associates" userId="fad75ffdbd681a4d" providerId="LiveId" clId="{C92C7646-8A5F-E141-9613-07E89E4E25DA}" dt="2024-10-22T15:36:14.836" v="638" actId="20577"/>
          <ac:spMkLst>
            <pc:docMk/>
            <pc:sldMk cId="1362315302" sldId="273"/>
            <ac:spMk id="3" creationId="{1F64841B-D85F-B2E8-5B19-AACF63F9593F}"/>
          </ac:spMkLst>
        </pc:spChg>
      </pc:sldChg>
      <pc:sldChg chg="modSp">
        <pc:chgData name="P.P Singh and Associates" userId="fad75ffdbd681a4d" providerId="LiveId" clId="{C92C7646-8A5F-E141-9613-07E89E4E25DA}" dt="2024-10-22T15:40:53.626" v="682" actId="20577"/>
        <pc:sldMkLst>
          <pc:docMk/>
          <pc:sldMk cId="1654136756" sldId="274"/>
        </pc:sldMkLst>
        <pc:spChg chg="mod">
          <ac:chgData name="P.P Singh and Associates" userId="fad75ffdbd681a4d" providerId="LiveId" clId="{C92C7646-8A5F-E141-9613-07E89E4E25DA}" dt="2024-10-22T15:39:59.164" v="661" actId="20577"/>
          <ac:spMkLst>
            <pc:docMk/>
            <pc:sldMk cId="1654136756" sldId="274"/>
            <ac:spMk id="2" creationId="{C84E46FB-F366-59A8-46D7-192B5C9933EC}"/>
          </ac:spMkLst>
        </pc:spChg>
        <pc:spChg chg="mod">
          <ac:chgData name="P.P Singh and Associates" userId="fad75ffdbd681a4d" providerId="LiveId" clId="{C92C7646-8A5F-E141-9613-07E89E4E25DA}" dt="2024-10-22T15:40:53.626" v="682" actId="20577"/>
          <ac:spMkLst>
            <pc:docMk/>
            <pc:sldMk cId="1654136756" sldId="274"/>
            <ac:spMk id="3" creationId="{F058D671-8AEE-B162-F270-0015DBF3E38C}"/>
          </ac:spMkLst>
        </pc:spChg>
      </pc:sldChg>
      <pc:sldChg chg="modSp">
        <pc:chgData name="P.P Singh and Associates" userId="fad75ffdbd681a4d" providerId="LiveId" clId="{C92C7646-8A5F-E141-9613-07E89E4E25DA}" dt="2024-10-22T15:45:32.093" v="816" actId="5793"/>
        <pc:sldMkLst>
          <pc:docMk/>
          <pc:sldMk cId="3586466929" sldId="275"/>
        </pc:sldMkLst>
        <pc:spChg chg="mod">
          <ac:chgData name="P.P Singh and Associates" userId="fad75ffdbd681a4d" providerId="LiveId" clId="{C92C7646-8A5F-E141-9613-07E89E4E25DA}" dt="2024-10-22T15:42:09.009" v="709" actId="20577"/>
          <ac:spMkLst>
            <pc:docMk/>
            <pc:sldMk cId="3586466929" sldId="275"/>
            <ac:spMk id="2" creationId="{605550DC-6985-BAE2-6DCF-C5DD5CE25CD9}"/>
          </ac:spMkLst>
        </pc:spChg>
        <pc:spChg chg="mod">
          <ac:chgData name="P.P Singh and Associates" userId="fad75ffdbd681a4d" providerId="LiveId" clId="{C92C7646-8A5F-E141-9613-07E89E4E25DA}" dt="2024-10-22T15:45:32.093" v="816" actId="5793"/>
          <ac:spMkLst>
            <pc:docMk/>
            <pc:sldMk cId="3586466929" sldId="275"/>
            <ac:spMk id="3" creationId="{4F30DCB6-F613-353D-96ED-196FF286643A}"/>
          </ac:spMkLst>
        </pc:spChg>
      </pc:sldChg>
      <pc:sldChg chg="modSp">
        <pc:chgData name="P.P Singh and Associates" userId="fad75ffdbd681a4d" providerId="LiveId" clId="{C92C7646-8A5F-E141-9613-07E89E4E25DA}" dt="2024-10-22T15:52:37.665" v="922" actId="20577"/>
        <pc:sldMkLst>
          <pc:docMk/>
          <pc:sldMk cId="1337755515" sldId="276"/>
        </pc:sldMkLst>
        <pc:spChg chg="mod">
          <ac:chgData name="P.P Singh and Associates" userId="fad75ffdbd681a4d" providerId="LiveId" clId="{C92C7646-8A5F-E141-9613-07E89E4E25DA}" dt="2024-10-22T15:50:18.048" v="838" actId="20577"/>
          <ac:spMkLst>
            <pc:docMk/>
            <pc:sldMk cId="1337755515" sldId="276"/>
            <ac:spMk id="2" creationId="{B5EF97BE-5771-F15E-9316-A13A19AFA33A}"/>
          </ac:spMkLst>
        </pc:spChg>
        <pc:spChg chg="mod">
          <ac:chgData name="P.P Singh and Associates" userId="fad75ffdbd681a4d" providerId="LiveId" clId="{C92C7646-8A5F-E141-9613-07E89E4E25DA}" dt="2024-10-22T15:52:37.665" v="922" actId="20577"/>
          <ac:spMkLst>
            <pc:docMk/>
            <pc:sldMk cId="1337755515" sldId="276"/>
            <ac:spMk id="3" creationId="{EBF2B939-C5BA-7B6A-2A43-1582B9DBC302}"/>
          </ac:spMkLst>
        </pc:spChg>
      </pc:sldChg>
      <pc:sldChg chg="addSp modSp">
        <pc:chgData name="P.P Singh and Associates" userId="fad75ffdbd681a4d" providerId="LiveId" clId="{C92C7646-8A5F-E141-9613-07E89E4E25DA}" dt="2024-10-22T20:59:52.244" v="2237"/>
        <pc:sldMkLst>
          <pc:docMk/>
          <pc:sldMk cId="3624587915" sldId="277"/>
        </pc:sldMkLst>
        <pc:spChg chg="mod">
          <ac:chgData name="P.P Singh and Associates" userId="fad75ffdbd681a4d" providerId="LiveId" clId="{C92C7646-8A5F-E141-9613-07E89E4E25DA}" dt="2024-10-22T20:58:34.389" v="2224"/>
          <ac:spMkLst>
            <pc:docMk/>
            <pc:sldMk cId="3624587915" sldId="277"/>
            <ac:spMk id="3" creationId="{B6BA2975-D7FE-4846-A13F-284B4EB6C407}"/>
          </ac:spMkLst>
        </pc:spChg>
        <pc:inkChg chg="add">
          <ac:chgData name="P.P Singh and Associates" userId="fad75ffdbd681a4d" providerId="LiveId" clId="{C92C7646-8A5F-E141-9613-07E89E4E25DA}" dt="2024-10-22T20:58:51.672" v="2225"/>
          <ac:inkMkLst>
            <pc:docMk/>
            <pc:sldMk cId="3624587915" sldId="277"/>
            <ac:inkMk id="5" creationId="{8F9E101B-8FEB-3E6E-743A-202A6E7A941E}"/>
          </ac:inkMkLst>
        </pc:inkChg>
        <pc:inkChg chg="add">
          <ac:chgData name="P.P Singh and Associates" userId="fad75ffdbd681a4d" providerId="LiveId" clId="{C92C7646-8A5F-E141-9613-07E89E4E25DA}" dt="2024-10-22T20:58:53.996" v="2226"/>
          <ac:inkMkLst>
            <pc:docMk/>
            <pc:sldMk cId="3624587915" sldId="277"/>
            <ac:inkMk id="6" creationId="{F6A4208C-C8D7-6BA3-A123-1435611BA646}"/>
          </ac:inkMkLst>
        </pc:inkChg>
        <pc:inkChg chg="add">
          <ac:chgData name="P.P Singh and Associates" userId="fad75ffdbd681a4d" providerId="LiveId" clId="{C92C7646-8A5F-E141-9613-07E89E4E25DA}" dt="2024-10-22T20:58:58.766" v="2227"/>
          <ac:inkMkLst>
            <pc:docMk/>
            <pc:sldMk cId="3624587915" sldId="277"/>
            <ac:inkMk id="7" creationId="{7E946F08-AEC4-A74F-A4E7-B9116348F7A1}"/>
          </ac:inkMkLst>
        </pc:inkChg>
        <pc:inkChg chg="add">
          <ac:chgData name="P.P Singh and Associates" userId="fad75ffdbd681a4d" providerId="LiveId" clId="{C92C7646-8A5F-E141-9613-07E89E4E25DA}" dt="2024-10-22T20:59:02.769" v="2228"/>
          <ac:inkMkLst>
            <pc:docMk/>
            <pc:sldMk cId="3624587915" sldId="277"/>
            <ac:inkMk id="9" creationId="{F89BD08E-F7FD-73D1-C72C-DDF5AC9E25F2}"/>
          </ac:inkMkLst>
        </pc:inkChg>
        <pc:inkChg chg="add">
          <ac:chgData name="P.P Singh and Associates" userId="fad75ffdbd681a4d" providerId="LiveId" clId="{C92C7646-8A5F-E141-9613-07E89E4E25DA}" dt="2024-10-22T20:59:08.588" v="2229"/>
          <ac:inkMkLst>
            <pc:docMk/>
            <pc:sldMk cId="3624587915" sldId="277"/>
            <ac:inkMk id="13" creationId="{98018CA4-437A-3D46-626C-C0A59D817B22}"/>
          </ac:inkMkLst>
        </pc:inkChg>
        <pc:inkChg chg="add">
          <ac:chgData name="P.P Singh and Associates" userId="fad75ffdbd681a4d" providerId="LiveId" clId="{C92C7646-8A5F-E141-9613-07E89E4E25DA}" dt="2024-10-22T20:59:10.480" v="2230"/>
          <ac:inkMkLst>
            <pc:docMk/>
            <pc:sldMk cId="3624587915" sldId="277"/>
            <ac:inkMk id="15" creationId="{30DB7C17-68CE-1A94-DDF6-13AFF41E78DD}"/>
          </ac:inkMkLst>
        </pc:inkChg>
        <pc:inkChg chg="add">
          <ac:chgData name="P.P Singh and Associates" userId="fad75ffdbd681a4d" providerId="LiveId" clId="{C92C7646-8A5F-E141-9613-07E89E4E25DA}" dt="2024-10-22T20:59:11.421" v="2231"/>
          <ac:inkMkLst>
            <pc:docMk/>
            <pc:sldMk cId="3624587915" sldId="277"/>
            <ac:inkMk id="17" creationId="{1EF992B6-49AA-2513-2D69-AA72FFDC8998}"/>
          </ac:inkMkLst>
        </pc:inkChg>
        <pc:inkChg chg="add">
          <ac:chgData name="P.P Singh and Associates" userId="fad75ffdbd681a4d" providerId="LiveId" clId="{C92C7646-8A5F-E141-9613-07E89E4E25DA}" dt="2024-10-22T20:59:41.854" v="2232"/>
          <ac:inkMkLst>
            <pc:docMk/>
            <pc:sldMk cId="3624587915" sldId="277"/>
            <ac:inkMk id="18" creationId="{CE25D9E6-BF40-FB65-1C03-DD98B9326011}"/>
          </ac:inkMkLst>
        </pc:inkChg>
        <pc:inkChg chg="add">
          <ac:chgData name="P.P Singh and Associates" userId="fad75ffdbd681a4d" providerId="LiveId" clId="{C92C7646-8A5F-E141-9613-07E89E4E25DA}" dt="2024-10-22T20:59:43.857" v="2233"/>
          <ac:inkMkLst>
            <pc:docMk/>
            <pc:sldMk cId="3624587915" sldId="277"/>
            <ac:inkMk id="19" creationId="{10E3AC4C-9CFE-7606-B806-FA0A9523EDB1}"/>
          </ac:inkMkLst>
        </pc:inkChg>
        <pc:inkChg chg="add">
          <ac:chgData name="P.P Singh and Associates" userId="fad75ffdbd681a4d" providerId="LiveId" clId="{C92C7646-8A5F-E141-9613-07E89E4E25DA}" dt="2024-10-22T20:59:45.942" v="2234"/>
          <ac:inkMkLst>
            <pc:docMk/>
            <pc:sldMk cId="3624587915" sldId="277"/>
            <ac:inkMk id="20" creationId="{D96E045A-E30E-FBFF-E492-8A1701B84386}"/>
          </ac:inkMkLst>
        </pc:inkChg>
        <pc:inkChg chg="add">
          <ac:chgData name="P.P Singh and Associates" userId="fad75ffdbd681a4d" providerId="LiveId" clId="{C92C7646-8A5F-E141-9613-07E89E4E25DA}" dt="2024-10-22T20:59:48.177" v="2235"/>
          <ac:inkMkLst>
            <pc:docMk/>
            <pc:sldMk cId="3624587915" sldId="277"/>
            <ac:inkMk id="21" creationId="{1CF3E000-F3DA-7E56-DE5C-A6C4B912951C}"/>
          </ac:inkMkLst>
        </pc:inkChg>
        <pc:inkChg chg="add">
          <ac:chgData name="P.P Singh and Associates" userId="fad75ffdbd681a4d" providerId="LiveId" clId="{C92C7646-8A5F-E141-9613-07E89E4E25DA}" dt="2024-10-22T20:59:51.228" v="2236"/>
          <ac:inkMkLst>
            <pc:docMk/>
            <pc:sldMk cId="3624587915" sldId="277"/>
            <ac:inkMk id="22" creationId="{E0204457-11B6-FDD2-EA6C-8E99EE44FF37}"/>
          </ac:inkMkLst>
        </pc:inkChg>
        <pc:inkChg chg="add">
          <ac:chgData name="P.P Singh and Associates" userId="fad75ffdbd681a4d" providerId="LiveId" clId="{C92C7646-8A5F-E141-9613-07E89E4E25DA}" dt="2024-10-22T20:59:52.244" v="2237"/>
          <ac:inkMkLst>
            <pc:docMk/>
            <pc:sldMk cId="3624587915" sldId="277"/>
            <ac:inkMk id="23" creationId="{0E01B87F-6282-057D-B27D-C8C34977D65B}"/>
          </ac:inkMkLst>
        </pc:inkChg>
      </pc:sldChg>
      <pc:sldChg chg="modSp">
        <pc:chgData name="P.P Singh and Associates" userId="fad75ffdbd681a4d" providerId="LiveId" clId="{C92C7646-8A5F-E141-9613-07E89E4E25DA}" dt="2024-10-22T16:02:49.353" v="1120" actId="20577"/>
        <pc:sldMkLst>
          <pc:docMk/>
          <pc:sldMk cId="745089556" sldId="278"/>
        </pc:sldMkLst>
        <pc:spChg chg="mod">
          <ac:chgData name="P.P Singh and Associates" userId="fad75ffdbd681a4d" providerId="LiveId" clId="{C92C7646-8A5F-E141-9613-07E89E4E25DA}" dt="2024-10-22T16:02:49.353" v="1120" actId="20577"/>
          <ac:spMkLst>
            <pc:docMk/>
            <pc:sldMk cId="745089556" sldId="278"/>
            <ac:spMk id="3" creationId="{B827368C-78D2-56BE-FA84-9915242BCDB3}"/>
          </ac:spMkLst>
        </pc:spChg>
        <pc:spChg chg="mod">
          <ac:chgData name="P.P Singh and Associates" userId="fad75ffdbd681a4d" providerId="LiveId" clId="{C92C7646-8A5F-E141-9613-07E89E4E25DA}" dt="2024-10-22T16:01:38.437" v="1060" actId="20577"/>
          <ac:spMkLst>
            <pc:docMk/>
            <pc:sldMk cId="745089556" sldId="278"/>
            <ac:spMk id="4" creationId="{6E4AA969-327A-1A78-BD15-A647FCA913F0}"/>
          </ac:spMkLst>
        </pc:spChg>
      </pc:sldChg>
      <pc:sldChg chg="modSp">
        <pc:chgData name="P.P Singh and Associates" userId="fad75ffdbd681a4d" providerId="LiveId" clId="{C92C7646-8A5F-E141-9613-07E89E4E25DA}" dt="2024-10-22T16:07:57.558" v="1175" actId="20577"/>
        <pc:sldMkLst>
          <pc:docMk/>
          <pc:sldMk cId="1914079176" sldId="279"/>
        </pc:sldMkLst>
        <pc:spChg chg="mod">
          <ac:chgData name="P.P Singh and Associates" userId="fad75ffdbd681a4d" providerId="LiveId" clId="{C92C7646-8A5F-E141-9613-07E89E4E25DA}" dt="2024-10-22T16:06:04.329" v="1148" actId="20577"/>
          <ac:spMkLst>
            <pc:docMk/>
            <pc:sldMk cId="1914079176" sldId="279"/>
            <ac:spMk id="2" creationId="{0026EF29-385B-F7E3-E887-F5FD763E52F4}"/>
          </ac:spMkLst>
        </pc:spChg>
        <pc:spChg chg="mod">
          <ac:chgData name="P.P Singh and Associates" userId="fad75ffdbd681a4d" providerId="LiveId" clId="{C92C7646-8A5F-E141-9613-07E89E4E25DA}" dt="2024-10-22T16:07:57.558" v="1175" actId="20577"/>
          <ac:spMkLst>
            <pc:docMk/>
            <pc:sldMk cId="1914079176" sldId="279"/>
            <ac:spMk id="3" creationId="{1332CBA8-06DE-7C05-C946-AE4106835184}"/>
          </ac:spMkLst>
        </pc:spChg>
      </pc:sldChg>
      <pc:sldChg chg="modSp">
        <pc:chgData name="P.P Singh and Associates" userId="fad75ffdbd681a4d" providerId="LiveId" clId="{C92C7646-8A5F-E141-9613-07E89E4E25DA}" dt="2024-10-23T03:27:55.756" v="2790" actId="20577"/>
        <pc:sldMkLst>
          <pc:docMk/>
          <pc:sldMk cId="1059554170" sldId="280"/>
        </pc:sldMkLst>
        <pc:spChg chg="mod">
          <ac:chgData name="P.P Singh and Associates" userId="fad75ffdbd681a4d" providerId="LiveId" clId="{C92C7646-8A5F-E141-9613-07E89E4E25DA}" dt="2024-10-22T16:09:50.471" v="1214" actId="20577"/>
          <ac:spMkLst>
            <pc:docMk/>
            <pc:sldMk cId="1059554170" sldId="280"/>
            <ac:spMk id="2" creationId="{A22FB47C-76D0-4485-529B-7D8310359763}"/>
          </ac:spMkLst>
        </pc:spChg>
        <pc:spChg chg="mod">
          <ac:chgData name="P.P Singh and Associates" userId="fad75ffdbd681a4d" providerId="LiveId" clId="{C92C7646-8A5F-E141-9613-07E89E4E25DA}" dt="2024-10-23T03:27:55.756" v="2790" actId="20577"/>
          <ac:spMkLst>
            <pc:docMk/>
            <pc:sldMk cId="1059554170" sldId="280"/>
            <ac:spMk id="3" creationId="{2E752C8C-034A-7082-AC78-5B5F040F9DBB}"/>
          </ac:spMkLst>
        </pc:spChg>
      </pc:sldChg>
      <pc:sldChg chg="modSp">
        <pc:chgData name="P.P Singh and Associates" userId="fad75ffdbd681a4d" providerId="LiveId" clId="{C92C7646-8A5F-E141-9613-07E89E4E25DA}" dt="2024-10-22T16:23:09.824" v="1534" actId="20577"/>
        <pc:sldMkLst>
          <pc:docMk/>
          <pc:sldMk cId="3574157467" sldId="281"/>
        </pc:sldMkLst>
        <pc:spChg chg="mod">
          <ac:chgData name="P.P Singh and Associates" userId="fad75ffdbd681a4d" providerId="LiveId" clId="{C92C7646-8A5F-E141-9613-07E89E4E25DA}" dt="2024-10-22T16:23:09.824" v="1534" actId="20577"/>
          <ac:spMkLst>
            <pc:docMk/>
            <pc:sldMk cId="3574157467" sldId="281"/>
            <ac:spMk id="3" creationId="{4192F700-9F42-4069-5630-91B3A06DEFB1}"/>
          </ac:spMkLst>
        </pc:spChg>
        <pc:spChg chg="mod">
          <ac:chgData name="P.P Singh and Associates" userId="fad75ffdbd681a4d" providerId="LiveId" clId="{C92C7646-8A5F-E141-9613-07E89E4E25DA}" dt="2024-10-22T16:18:19.350" v="1359" actId="20577"/>
          <ac:spMkLst>
            <pc:docMk/>
            <pc:sldMk cId="3574157467" sldId="281"/>
            <ac:spMk id="4" creationId="{C56B9578-F3FB-B109-EEE8-DDEC67E360A6}"/>
          </ac:spMkLst>
        </pc:spChg>
      </pc:sldChg>
      <pc:sldChg chg="modSp">
        <pc:chgData name="P.P Singh and Associates" userId="fad75ffdbd681a4d" providerId="LiveId" clId="{C92C7646-8A5F-E141-9613-07E89E4E25DA}" dt="2024-10-22T16:30:29.514" v="1565" actId="20577"/>
        <pc:sldMkLst>
          <pc:docMk/>
          <pc:sldMk cId="1626939381" sldId="282"/>
        </pc:sldMkLst>
        <pc:spChg chg="mod">
          <ac:chgData name="P.P Singh and Associates" userId="fad75ffdbd681a4d" providerId="LiveId" clId="{C92C7646-8A5F-E141-9613-07E89E4E25DA}" dt="2024-10-22T16:30:29.514" v="1565" actId="20577"/>
          <ac:spMkLst>
            <pc:docMk/>
            <pc:sldMk cId="1626939381" sldId="282"/>
            <ac:spMk id="2" creationId="{5EBFB078-9536-153B-92AF-555AF8C09D4D}"/>
          </ac:spMkLst>
        </pc:spChg>
      </pc:sldChg>
      <pc:sldChg chg="modSp">
        <pc:chgData name="P.P Singh and Associates" userId="fad75ffdbd681a4d" providerId="LiveId" clId="{C92C7646-8A5F-E141-9613-07E89E4E25DA}" dt="2024-10-22T16:35:16.593" v="1669" actId="5793"/>
        <pc:sldMkLst>
          <pc:docMk/>
          <pc:sldMk cId="3164216313" sldId="283"/>
        </pc:sldMkLst>
        <pc:spChg chg="mod">
          <ac:chgData name="P.P Singh and Associates" userId="fad75ffdbd681a4d" providerId="LiveId" clId="{C92C7646-8A5F-E141-9613-07E89E4E25DA}" dt="2024-10-22T16:32:34.323" v="1612" actId="5793"/>
          <ac:spMkLst>
            <pc:docMk/>
            <pc:sldMk cId="3164216313" sldId="283"/>
            <ac:spMk id="2" creationId="{62C642DE-F2BB-E9F4-17FD-70A7F10CF595}"/>
          </ac:spMkLst>
        </pc:spChg>
        <pc:spChg chg="mod">
          <ac:chgData name="P.P Singh and Associates" userId="fad75ffdbd681a4d" providerId="LiveId" clId="{C92C7646-8A5F-E141-9613-07E89E4E25DA}" dt="2024-10-22T16:35:16.593" v="1669" actId="5793"/>
          <ac:spMkLst>
            <pc:docMk/>
            <pc:sldMk cId="3164216313" sldId="283"/>
            <ac:spMk id="3" creationId="{C971EA7D-584D-F9AE-7E5A-107F102E0EC3}"/>
          </ac:spMkLst>
        </pc:spChg>
      </pc:sldChg>
      <pc:sldChg chg="modSp">
        <pc:chgData name="P.P Singh and Associates" userId="fad75ffdbd681a4d" providerId="LiveId" clId="{C92C7646-8A5F-E141-9613-07E89E4E25DA}" dt="2024-10-22T16:39:58.409" v="1737" actId="20577"/>
        <pc:sldMkLst>
          <pc:docMk/>
          <pc:sldMk cId="3045448111" sldId="284"/>
        </pc:sldMkLst>
        <pc:spChg chg="mod">
          <ac:chgData name="P.P Singh and Associates" userId="fad75ffdbd681a4d" providerId="LiveId" clId="{C92C7646-8A5F-E141-9613-07E89E4E25DA}" dt="2024-10-22T16:37:21.470" v="1696" actId="20577"/>
          <ac:spMkLst>
            <pc:docMk/>
            <pc:sldMk cId="3045448111" sldId="284"/>
            <ac:spMk id="2" creationId="{693624DE-AE78-4526-99E3-72A99DD13536}"/>
          </ac:spMkLst>
        </pc:spChg>
        <pc:spChg chg="mod">
          <ac:chgData name="P.P Singh and Associates" userId="fad75ffdbd681a4d" providerId="LiveId" clId="{C92C7646-8A5F-E141-9613-07E89E4E25DA}" dt="2024-10-22T16:39:58.409" v="1737" actId="20577"/>
          <ac:spMkLst>
            <pc:docMk/>
            <pc:sldMk cId="3045448111" sldId="284"/>
            <ac:spMk id="3" creationId="{D17C06BA-9FF7-360C-0119-6DD8E4F61093}"/>
          </ac:spMkLst>
        </pc:spChg>
      </pc:sldChg>
      <pc:sldChg chg="modSp">
        <pc:chgData name="P.P Singh and Associates" userId="fad75ffdbd681a4d" providerId="LiveId" clId="{C92C7646-8A5F-E141-9613-07E89E4E25DA}" dt="2024-10-22T16:45:10.136" v="1799" actId="20577"/>
        <pc:sldMkLst>
          <pc:docMk/>
          <pc:sldMk cId="3796816358" sldId="285"/>
        </pc:sldMkLst>
        <pc:spChg chg="mod">
          <ac:chgData name="P.P Singh and Associates" userId="fad75ffdbd681a4d" providerId="LiveId" clId="{C92C7646-8A5F-E141-9613-07E89E4E25DA}" dt="2024-10-22T16:42:57.662" v="1768" actId="20577"/>
          <ac:spMkLst>
            <pc:docMk/>
            <pc:sldMk cId="3796816358" sldId="285"/>
            <ac:spMk id="2" creationId="{7CF0CF0A-C908-A306-A38F-39202ECE00C5}"/>
          </ac:spMkLst>
        </pc:spChg>
        <pc:spChg chg="mod">
          <ac:chgData name="P.P Singh and Associates" userId="fad75ffdbd681a4d" providerId="LiveId" clId="{C92C7646-8A5F-E141-9613-07E89E4E25DA}" dt="2024-10-22T16:45:10.136" v="1799" actId="20577"/>
          <ac:spMkLst>
            <pc:docMk/>
            <pc:sldMk cId="3796816358" sldId="285"/>
            <ac:spMk id="3" creationId="{326D4E70-A808-FF77-2893-7B3D2D78D556}"/>
          </ac:spMkLst>
        </pc:spChg>
      </pc:sldChg>
      <pc:sldChg chg="modSp">
        <pc:chgData name="P.P Singh and Associates" userId="fad75ffdbd681a4d" providerId="LiveId" clId="{C92C7646-8A5F-E141-9613-07E89E4E25DA}" dt="2024-10-22T16:48:00.612" v="1869" actId="5793"/>
        <pc:sldMkLst>
          <pc:docMk/>
          <pc:sldMk cId="845731019" sldId="286"/>
        </pc:sldMkLst>
        <pc:spChg chg="mod">
          <ac:chgData name="P.P Singh and Associates" userId="fad75ffdbd681a4d" providerId="LiveId" clId="{C92C7646-8A5F-E141-9613-07E89E4E25DA}" dt="2024-10-22T16:46:36.841" v="1808" actId="20577"/>
          <ac:spMkLst>
            <pc:docMk/>
            <pc:sldMk cId="845731019" sldId="286"/>
            <ac:spMk id="2" creationId="{44CC9BC4-B9D6-167D-C632-1EDBDD5A6B44}"/>
          </ac:spMkLst>
        </pc:spChg>
        <pc:spChg chg="mod">
          <ac:chgData name="P.P Singh and Associates" userId="fad75ffdbd681a4d" providerId="LiveId" clId="{C92C7646-8A5F-E141-9613-07E89E4E25DA}" dt="2024-10-22T16:48:00.612" v="1869" actId="5793"/>
          <ac:spMkLst>
            <pc:docMk/>
            <pc:sldMk cId="845731019" sldId="286"/>
            <ac:spMk id="3" creationId="{670FC5CE-23C1-D3A4-CDEB-2B4FDBE6FE3B}"/>
          </ac:spMkLst>
        </pc:spChg>
      </pc:sldChg>
      <pc:sldChg chg="modSp">
        <pc:chgData name="P.P Singh and Associates" userId="fad75ffdbd681a4d" providerId="LiveId" clId="{C92C7646-8A5F-E141-9613-07E89E4E25DA}" dt="2024-10-22T16:51:50.606" v="1942" actId="5793"/>
        <pc:sldMkLst>
          <pc:docMk/>
          <pc:sldMk cId="1574754049" sldId="287"/>
        </pc:sldMkLst>
        <pc:spChg chg="mod">
          <ac:chgData name="P.P Singh and Associates" userId="fad75ffdbd681a4d" providerId="LiveId" clId="{C92C7646-8A5F-E141-9613-07E89E4E25DA}" dt="2024-10-22T16:49:18.202" v="1885" actId="20577"/>
          <ac:spMkLst>
            <pc:docMk/>
            <pc:sldMk cId="1574754049" sldId="287"/>
            <ac:spMk id="2" creationId="{4697F663-F840-EF4A-1954-6C9FEBFFD4B5}"/>
          </ac:spMkLst>
        </pc:spChg>
        <pc:spChg chg="mod">
          <ac:chgData name="P.P Singh and Associates" userId="fad75ffdbd681a4d" providerId="LiveId" clId="{C92C7646-8A5F-E141-9613-07E89E4E25DA}" dt="2024-10-22T16:51:50.606" v="1942" actId="5793"/>
          <ac:spMkLst>
            <pc:docMk/>
            <pc:sldMk cId="1574754049" sldId="287"/>
            <ac:spMk id="3" creationId="{2E2B1778-78B1-D8EB-6DF6-5072627FD910}"/>
          </ac:spMkLst>
        </pc:spChg>
      </pc:sldChg>
      <pc:sldChg chg="modSp">
        <pc:chgData name="P.P Singh and Associates" userId="fad75ffdbd681a4d" providerId="LiveId" clId="{C92C7646-8A5F-E141-9613-07E89E4E25DA}" dt="2024-10-22T16:56:47.101" v="2063" actId="20577"/>
        <pc:sldMkLst>
          <pc:docMk/>
          <pc:sldMk cId="1480098132" sldId="288"/>
        </pc:sldMkLst>
        <pc:spChg chg="mod">
          <ac:chgData name="P.P Singh and Associates" userId="fad75ffdbd681a4d" providerId="LiveId" clId="{C92C7646-8A5F-E141-9613-07E89E4E25DA}" dt="2024-10-22T16:53:57.085" v="1977" actId="20577"/>
          <ac:spMkLst>
            <pc:docMk/>
            <pc:sldMk cId="1480098132" sldId="288"/>
            <ac:spMk id="2" creationId="{6E9F0057-86DC-B6B1-7107-5521A1DEADBB}"/>
          </ac:spMkLst>
        </pc:spChg>
        <pc:spChg chg="mod">
          <ac:chgData name="P.P Singh and Associates" userId="fad75ffdbd681a4d" providerId="LiveId" clId="{C92C7646-8A5F-E141-9613-07E89E4E25DA}" dt="2024-10-22T16:56:47.101" v="2063" actId="20577"/>
          <ac:spMkLst>
            <pc:docMk/>
            <pc:sldMk cId="1480098132" sldId="288"/>
            <ac:spMk id="3" creationId="{8363E015-E51C-7129-ED32-7275D49EFFCC}"/>
          </ac:spMkLst>
        </pc:spChg>
      </pc:sldChg>
      <pc:sldChg chg="modSp">
        <pc:chgData name="P.P Singh and Associates" userId="fad75ffdbd681a4d" providerId="LiveId" clId="{C92C7646-8A5F-E141-9613-07E89E4E25DA}" dt="2024-10-22T17:02:43.457" v="2132" actId="20577"/>
        <pc:sldMkLst>
          <pc:docMk/>
          <pc:sldMk cId="1571302584" sldId="289"/>
        </pc:sldMkLst>
        <pc:spChg chg="mod">
          <ac:chgData name="P.P Singh and Associates" userId="fad75ffdbd681a4d" providerId="LiveId" clId="{C92C7646-8A5F-E141-9613-07E89E4E25DA}" dt="2024-10-22T17:00:14.176" v="2099" actId="20577"/>
          <ac:spMkLst>
            <pc:docMk/>
            <pc:sldMk cId="1571302584" sldId="289"/>
            <ac:spMk id="2" creationId="{6C1933C5-929E-467E-D7DD-1881DA5FA81E}"/>
          </ac:spMkLst>
        </pc:spChg>
        <pc:spChg chg="mod">
          <ac:chgData name="P.P Singh and Associates" userId="fad75ffdbd681a4d" providerId="LiveId" clId="{C92C7646-8A5F-E141-9613-07E89E4E25DA}" dt="2024-10-22T17:02:43.457" v="2132" actId="20577"/>
          <ac:spMkLst>
            <pc:docMk/>
            <pc:sldMk cId="1571302584" sldId="289"/>
            <ac:spMk id="3" creationId="{BC839CB2-A600-A083-256B-25AC002ABDDF}"/>
          </ac:spMkLst>
        </pc:spChg>
      </pc:sldChg>
      <pc:sldChg chg="modSp">
        <pc:chgData name="P.P Singh and Associates" userId="fad75ffdbd681a4d" providerId="LiveId" clId="{C92C7646-8A5F-E141-9613-07E89E4E25DA}" dt="2024-10-22T17:03:57.742" v="2174" actId="20577"/>
        <pc:sldMkLst>
          <pc:docMk/>
          <pc:sldMk cId="1708739814" sldId="290"/>
        </pc:sldMkLst>
        <pc:spChg chg="mod">
          <ac:chgData name="P.P Singh and Associates" userId="fad75ffdbd681a4d" providerId="LiveId" clId="{C92C7646-8A5F-E141-9613-07E89E4E25DA}" dt="2024-10-22T17:03:39.353" v="2151" actId="20577"/>
          <ac:spMkLst>
            <pc:docMk/>
            <pc:sldMk cId="1708739814" sldId="290"/>
            <ac:spMk id="2" creationId="{6E34943D-6385-1C8D-4028-46FBF71B8C79}"/>
          </ac:spMkLst>
        </pc:spChg>
        <pc:spChg chg="mod">
          <ac:chgData name="P.P Singh and Associates" userId="fad75ffdbd681a4d" providerId="LiveId" clId="{C92C7646-8A5F-E141-9613-07E89E4E25DA}" dt="2024-10-22T17:03:57.742" v="2174" actId="20577"/>
          <ac:spMkLst>
            <pc:docMk/>
            <pc:sldMk cId="1708739814" sldId="290"/>
            <ac:spMk id="3" creationId="{555DF719-FE53-C213-E93D-14008EF5CB33}"/>
          </ac:spMkLst>
        </pc:spChg>
      </pc:sldChg>
      <pc:sldChg chg="modSp">
        <pc:chgData name="P.P Singh and Associates" userId="fad75ffdbd681a4d" providerId="LiveId" clId="{C92C7646-8A5F-E141-9613-07E89E4E25DA}" dt="2024-10-22T17:06:55.793" v="2209" actId="20577"/>
        <pc:sldMkLst>
          <pc:docMk/>
          <pc:sldMk cId="3145293105" sldId="291"/>
        </pc:sldMkLst>
        <pc:spChg chg="mod">
          <ac:chgData name="P.P Singh and Associates" userId="fad75ffdbd681a4d" providerId="LiveId" clId="{C92C7646-8A5F-E141-9613-07E89E4E25DA}" dt="2024-10-22T17:06:26.911" v="2181" actId="20577"/>
          <ac:spMkLst>
            <pc:docMk/>
            <pc:sldMk cId="3145293105" sldId="291"/>
            <ac:spMk id="2" creationId="{45AAB954-38D5-7AFA-7A7E-04A67A1ECF0E}"/>
          </ac:spMkLst>
        </pc:spChg>
        <pc:spChg chg="mod">
          <ac:chgData name="P.P Singh and Associates" userId="fad75ffdbd681a4d" providerId="LiveId" clId="{C92C7646-8A5F-E141-9613-07E89E4E25DA}" dt="2024-10-22T17:06:55.793" v="2209" actId="20577"/>
          <ac:spMkLst>
            <pc:docMk/>
            <pc:sldMk cId="3145293105" sldId="291"/>
            <ac:spMk id="3" creationId="{013FBB9E-8370-5A8E-17B0-12E55A6546ED}"/>
          </ac:spMkLst>
        </pc:spChg>
      </pc:sldChg>
      <pc:sldChg chg="modSp">
        <pc:chgData name="P.P Singh and Associates" userId="fad75ffdbd681a4d" providerId="LiveId" clId="{C92C7646-8A5F-E141-9613-07E89E4E25DA}" dt="2024-10-23T03:24:44.629" v="2773" actId="20577"/>
        <pc:sldMkLst>
          <pc:docMk/>
          <pc:sldMk cId="51147058" sldId="292"/>
        </pc:sldMkLst>
        <pc:spChg chg="mod">
          <ac:chgData name="P.P Singh and Associates" userId="fad75ffdbd681a4d" providerId="LiveId" clId="{C92C7646-8A5F-E141-9613-07E89E4E25DA}" dt="2024-10-23T03:24:44.629" v="2773" actId="20577"/>
          <ac:spMkLst>
            <pc:docMk/>
            <pc:sldMk cId="51147058" sldId="292"/>
            <ac:spMk id="3" creationId="{1475D103-6931-9165-492A-478D95C02C47}"/>
          </ac:spMkLst>
        </pc:spChg>
      </pc:sldChg>
      <pc:sldChg chg="addSp delSp modSp new">
        <pc:chgData name="P.P Singh and Associates" userId="fad75ffdbd681a4d" providerId="LiveId" clId="{C92C7646-8A5F-E141-9613-07E89E4E25DA}" dt="2024-10-22T21:21:21.984" v="2330"/>
        <pc:sldMkLst>
          <pc:docMk/>
          <pc:sldMk cId="3000877424" sldId="356"/>
        </pc:sldMkLst>
        <pc:spChg chg="mod">
          <ac:chgData name="P.P Singh and Associates" userId="fad75ffdbd681a4d" providerId="LiveId" clId="{C92C7646-8A5F-E141-9613-07E89E4E25DA}" dt="2024-10-22T21:18:05.053" v="2299" actId="1076"/>
          <ac:spMkLst>
            <pc:docMk/>
            <pc:sldMk cId="3000877424" sldId="356"/>
            <ac:spMk id="2" creationId="{5FC37FA2-5CB7-01E3-206B-DB3280F3EC2F}"/>
          </ac:spMkLst>
        </pc:spChg>
        <pc:spChg chg="mod">
          <ac:chgData name="P.P Singh and Associates" userId="fad75ffdbd681a4d" providerId="LiveId" clId="{C92C7646-8A5F-E141-9613-07E89E4E25DA}" dt="2024-10-22T21:19:58.555" v="2308" actId="20577"/>
          <ac:spMkLst>
            <pc:docMk/>
            <pc:sldMk cId="3000877424" sldId="356"/>
            <ac:spMk id="3" creationId="{3A831734-1479-AFDE-AEC4-BC6EE1494442}"/>
          </ac:spMkLst>
        </pc:spChg>
        <pc:inkChg chg="add">
          <ac:chgData name="P.P Singh and Associates" userId="fad75ffdbd681a4d" providerId="LiveId" clId="{C92C7646-8A5F-E141-9613-07E89E4E25DA}" dt="2024-10-22T21:20:30.696" v="2311"/>
          <ac:inkMkLst>
            <pc:docMk/>
            <pc:sldMk cId="3000877424" sldId="356"/>
            <ac:inkMk id="14" creationId="{AF6140E9-83DE-7F23-BDBE-A32C270E816C}"/>
          </ac:inkMkLst>
        </pc:inkChg>
        <pc:inkChg chg="add">
          <ac:chgData name="P.P Singh and Associates" userId="fad75ffdbd681a4d" providerId="LiveId" clId="{C92C7646-8A5F-E141-9613-07E89E4E25DA}" dt="2024-10-22T21:20:33.146" v="2312"/>
          <ac:inkMkLst>
            <pc:docMk/>
            <pc:sldMk cId="3000877424" sldId="356"/>
            <ac:inkMk id="15" creationId="{2EB43FB1-8646-CDD2-F216-1530737E3B1B}"/>
          </ac:inkMkLst>
        </pc:inkChg>
        <pc:inkChg chg="add">
          <ac:chgData name="P.P Singh and Associates" userId="fad75ffdbd681a4d" providerId="LiveId" clId="{C92C7646-8A5F-E141-9613-07E89E4E25DA}" dt="2024-10-22T21:20:34.272" v="2313"/>
          <ac:inkMkLst>
            <pc:docMk/>
            <pc:sldMk cId="3000877424" sldId="356"/>
            <ac:inkMk id="16" creationId="{F1FE853D-1B7C-40A6-011A-B4E63B8DDA90}"/>
          </ac:inkMkLst>
        </pc:inkChg>
        <pc:inkChg chg="add">
          <ac:chgData name="P.P Singh and Associates" userId="fad75ffdbd681a4d" providerId="LiveId" clId="{C92C7646-8A5F-E141-9613-07E89E4E25DA}" dt="2024-10-22T21:20:54.683" v="2322"/>
          <ac:inkMkLst>
            <pc:docMk/>
            <pc:sldMk cId="3000877424" sldId="356"/>
            <ac:inkMk id="17" creationId="{46A18A9E-D364-0A0A-37A8-F51D59780C0A}"/>
          </ac:inkMkLst>
        </pc:inkChg>
        <pc:inkChg chg="add">
          <ac:chgData name="P.P Singh and Associates" userId="fad75ffdbd681a4d" providerId="LiveId" clId="{C92C7646-8A5F-E141-9613-07E89E4E25DA}" dt="2024-10-22T21:20:59.145" v="2323"/>
          <ac:inkMkLst>
            <pc:docMk/>
            <pc:sldMk cId="3000877424" sldId="356"/>
            <ac:inkMk id="18" creationId="{38B77E1B-6F88-BAE8-CD1D-E87E709D2D45}"/>
          </ac:inkMkLst>
        </pc:inkChg>
        <pc:inkChg chg="add">
          <ac:chgData name="P.P Singh and Associates" userId="fad75ffdbd681a4d" providerId="LiveId" clId="{C92C7646-8A5F-E141-9613-07E89E4E25DA}" dt="2024-10-22T21:21:02.615" v="2324"/>
          <ac:inkMkLst>
            <pc:docMk/>
            <pc:sldMk cId="3000877424" sldId="356"/>
            <ac:inkMk id="19" creationId="{197FE0C8-C8A5-CD48-DF8A-B6A24B6A8945}"/>
          </ac:inkMkLst>
        </pc:inkChg>
        <pc:inkChg chg="add">
          <ac:chgData name="P.P Singh and Associates" userId="fad75ffdbd681a4d" providerId="LiveId" clId="{C92C7646-8A5F-E141-9613-07E89E4E25DA}" dt="2024-10-22T21:21:04.615" v="2325"/>
          <ac:inkMkLst>
            <pc:docMk/>
            <pc:sldMk cId="3000877424" sldId="356"/>
            <ac:inkMk id="20" creationId="{374716D3-7A89-E8A3-B3EF-1BF153CED946}"/>
          </ac:inkMkLst>
        </pc:inkChg>
        <pc:inkChg chg="add">
          <ac:chgData name="P.P Singh and Associates" userId="fad75ffdbd681a4d" providerId="LiveId" clId="{C92C7646-8A5F-E141-9613-07E89E4E25DA}" dt="2024-10-22T21:21:08.334" v="2326"/>
          <ac:inkMkLst>
            <pc:docMk/>
            <pc:sldMk cId="3000877424" sldId="356"/>
            <ac:inkMk id="21" creationId="{9AA78746-5011-4FB0-2597-41A2E5D71F66}"/>
          </ac:inkMkLst>
        </pc:inkChg>
        <pc:inkChg chg="add">
          <ac:chgData name="P.P Singh and Associates" userId="fad75ffdbd681a4d" providerId="LiveId" clId="{C92C7646-8A5F-E141-9613-07E89E4E25DA}" dt="2024-10-22T21:21:10.452" v="2327"/>
          <ac:inkMkLst>
            <pc:docMk/>
            <pc:sldMk cId="3000877424" sldId="356"/>
            <ac:inkMk id="22" creationId="{3FFA2197-93DC-7080-E0CB-7E0D67F9564A}"/>
          </ac:inkMkLst>
        </pc:inkChg>
        <pc:inkChg chg="add">
          <ac:chgData name="P.P Singh and Associates" userId="fad75ffdbd681a4d" providerId="LiveId" clId="{C92C7646-8A5F-E141-9613-07E89E4E25DA}" dt="2024-10-22T21:21:17.981" v="2328"/>
          <ac:inkMkLst>
            <pc:docMk/>
            <pc:sldMk cId="3000877424" sldId="356"/>
            <ac:inkMk id="23" creationId="{273014E0-F697-879A-56A9-57DA9788825E}"/>
          </ac:inkMkLst>
        </pc:inkChg>
        <pc:inkChg chg="add">
          <ac:chgData name="P.P Singh and Associates" userId="fad75ffdbd681a4d" providerId="LiveId" clId="{C92C7646-8A5F-E141-9613-07E89E4E25DA}" dt="2024-10-22T21:21:20.617" v="2329"/>
          <ac:inkMkLst>
            <pc:docMk/>
            <pc:sldMk cId="3000877424" sldId="356"/>
            <ac:inkMk id="24" creationId="{63E09ECB-A3F5-E458-AE2E-CC4E764B37B5}"/>
          </ac:inkMkLst>
        </pc:inkChg>
        <pc:inkChg chg="add">
          <ac:chgData name="P.P Singh and Associates" userId="fad75ffdbd681a4d" providerId="LiveId" clId="{C92C7646-8A5F-E141-9613-07E89E4E25DA}" dt="2024-10-22T21:21:21.984" v="2330"/>
          <ac:inkMkLst>
            <pc:docMk/>
            <pc:sldMk cId="3000877424" sldId="356"/>
            <ac:inkMk id="25" creationId="{C055B31D-D0FD-AA24-B382-D859D7208913}"/>
          </ac:inkMkLst>
        </pc:inkChg>
      </pc:sldChg>
      <pc:sldChg chg="addSp delSp modSp new mod setBg">
        <pc:chgData name="P.P Singh and Associates" userId="fad75ffdbd681a4d" providerId="LiveId" clId="{C92C7646-8A5F-E141-9613-07E89E4E25DA}" dt="2024-10-22T21:27:33.334" v="2409"/>
        <pc:sldMkLst>
          <pc:docMk/>
          <pc:sldMk cId="20161961" sldId="357"/>
        </pc:sldMkLst>
      </pc:sldChg>
      <pc:sldChg chg="addSp delSp modSp new mod setBg">
        <pc:chgData name="P.P Singh and Associates" userId="fad75ffdbd681a4d" providerId="LiveId" clId="{C92C7646-8A5F-E141-9613-07E89E4E25DA}" dt="2024-10-22T21:32:25.080" v="2450" actId="26606"/>
        <pc:sldMkLst>
          <pc:docMk/>
          <pc:sldMk cId="1771046584" sldId="358"/>
        </pc:sldMkLst>
        <pc:spChg chg="mod">
          <ac:chgData name="P.P Singh and Associates" userId="fad75ffdbd681a4d" providerId="LiveId" clId="{C92C7646-8A5F-E141-9613-07E89E4E25DA}" dt="2024-10-22T21:32:25.080" v="2450" actId="26606"/>
          <ac:spMkLst>
            <pc:docMk/>
            <pc:sldMk cId="1771046584" sldId="358"/>
            <ac:spMk id="2" creationId="{7C92F58B-90E1-90B0-3D7B-A203586F3702}"/>
          </ac:spMkLst>
        </pc:spChg>
        <pc:spChg chg="mod">
          <ac:chgData name="P.P Singh and Associates" userId="fad75ffdbd681a4d" providerId="LiveId" clId="{C92C7646-8A5F-E141-9613-07E89E4E25DA}" dt="2024-10-22T21:32:25.080" v="2450" actId="26606"/>
          <ac:spMkLst>
            <pc:docMk/>
            <pc:sldMk cId="1771046584" sldId="358"/>
            <ac:spMk id="3" creationId="{B9D6C0F4-9D9B-BF24-DF61-4F81442E3B25}"/>
          </ac:spMkLst>
        </pc:spChg>
        <pc:spChg chg="add">
          <ac:chgData name="P.P Singh and Associates" userId="fad75ffdbd681a4d" providerId="LiveId" clId="{C92C7646-8A5F-E141-9613-07E89E4E25DA}" dt="2024-10-22T21:32:25.080" v="2450" actId="26606"/>
          <ac:spMkLst>
            <pc:docMk/>
            <pc:sldMk cId="1771046584" sldId="358"/>
            <ac:spMk id="8" creationId="{907EF6B7-1338-4443-8C46-6A318D952DFD}"/>
          </ac:spMkLst>
        </pc:spChg>
        <pc:spChg chg="add">
          <ac:chgData name="P.P Singh and Associates" userId="fad75ffdbd681a4d" providerId="LiveId" clId="{C92C7646-8A5F-E141-9613-07E89E4E25DA}" dt="2024-10-22T21:32:25.080" v="2450" actId="26606"/>
          <ac:spMkLst>
            <pc:docMk/>
            <pc:sldMk cId="1771046584" sldId="358"/>
            <ac:spMk id="10" creationId="{DAAE4CDD-124C-4DCF-9584-B6033B545DD5}"/>
          </ac:spMkLst>
        </pc:spChg>
        <pc:spChg chg="add">
          <ac:chgData name="P.P Singh and Associates" userId="fad75ffdbd681a4d" providerId="LiveId" clId="{C92C7646-8A5F-E141-9613-07E89E4E25DA}" dt="2024-10-22T21:32:25.080" v="2450" actId="26606"/>
          <ac:spMkLst>
            <pc:docMk/>
            <pc:sldMk cId="1771046584" sldId="358"/>
            <ac:spMk id="12" creationId="{081E4A58-353D-44AE-B2FC-2A74E2E400F7}"/>
          </ac:spMkLst>
        </pc:spChg>
      </pc:sldChg>
      <pc:sldChg chg="addSp delSp modSp new">
        <pc:chgData name="P.P Singh and Associates" userId="fad75ffdbd681a4d" providerId="LiveId" clId="{C92C7646-8A5F-E141-9613-07E89E4E25DA}" dt="2024-10-22T21:53:33.950" v="2656"/>
        <pc:sldMkLst>
          <pc:docMk/>
          <pc:sldMk cId="934497413" sldId="359"/>
        </pc:sldMkLst>
        <pc:spChg chg="mod">
          <ac:chgData name="P.P Singh and Associates" userId="fad75ffdbd681a4d" providerId="LiveId" clId="{C92C7646-8A5F-E141-9613-07E89E4E25DA}" dt="2024-10-22T21:52:16.396" v="2648" actId="14100"/>
          <ac:spMkLst>
            <pc:docMk/>
            <pc:sldMk cId="934497413" sldId="359"/>
            <ac:spMk id="2" creationId="{243DEC66-FD92-715F-152C-313DEEB9B179}"/>
          </ac:spMkLst>
        </pc:spChg>
        <pc:spChg chg="mod">
          <ac:chgData name="P.P Singh and Associates" userId="fad75ffdbd681a4d" providerId="LiveId" clId="{C92C7646-8A5F-E141-9613-07E89E4E25DA}" dt="2024-10-22T21:50:44.447" v="2635" actId="20577"/>
          <ac:spMkLst>
            <pc:docMk/>
            <pc:sldMk cId="934497413" sldId="359"/>
            <ac:spMk id="3" creationId="{6173F383-DC71-4DEF-4B23-95F180C511F6}"/>
          </ac:spMkLst>
        </pc:spChg>
        <pc:spChg chg="mod">
          <ac:chgData name="P.P Singh and Associates" userId="fad75ffdbd681a4d" providerId="LiveId" clId="{C92C7646-8A5F-E141-9613-07E89E4E25DA}" dt="2024-10-22T21:51:58.568" v="2646" actId="14100"/>
          <ac:spMkLst>
            <pc:docMk/>
            <pc:sldMk cId="934497413" sldId="359"/>
            <ac:spMk id="4" creationId="{3C2D5F3A-FF80-D7DF-BB9A-8296CAC7F010}"/>
          </ac:spMkLst>
        </pc:spChg>
        <pc:inkChg chg="add">
          <ac:chgData name="P.P Singh and Associates" userId="fad75ffdbd681a4d" providerId="LiveId" clId="{C92C7646-8A5F-E141-9613-07E89E4E25DA}" dt="2024-10-22T21:43:03.751" v="2509"/>
          <ac:inkMkLst>
            <pc:docMk/>
            <pc:sldMk cId="934497413" sldId="359"/>
            <ac:inkMk id="5" creationId="{50D67400-BF2D-890C-9B85-42DADB60C21A}"/>
          </ac:inkMkLst>
        </pc:inkChg>
        <pc:inkChg chg="add">
          <ac:chgData name="P.P Singh and Associates" userId="fad75ffdbd681a4d" providerId="LiveId" clId="{C92C7646-8A5F-E141-9613-07E89E4E25DA}" dt="2024-10-22T21:53:01.168" v="2649"/>
          <ac:inkMkLst>
            <pc:docMk/>
            <pc:sldMk cId="934497413" sldId="359"/>
            <ac:inkMk id="8" creationId="{81A28DB5-9D03-0AFD-9A51-2984312EBED6}"/>
          </ac:inkMkLst>
        </pc:inkChg>
        <pc:inkChg chg="add">
          <ac:chgData name="P.P Singh and Associates" userId="fad75ffdbd681a4d" providerId="LiveId" clId="{C92C7646-8A5F-E141-9613-07E89E4E25DA}" dt="2024-10-22T21:53:13.714" v="2650"/>
          <ac:inkMkLst>
            <pc:docMk/>
            <pc:sldMk cId="934497413" sldId="359"/>
            <ac:inkMk id="9" creationId="{0E83B5DB-4772-E253-46DC-4B0BBF833201}"/>
          </ac:inkMkLst>
        </pc:inkChg>
        <pc:inkChg chg="add">
          <ac:chgData name="P.P Singh and Associates" userId="fad75ffdbd681a4d" providerId="LiveId" clId="{C92C7646-8A5F-E141-9613-07E89E4E25DA}" dt="2024-10-22T21:53:31.406" v="2655"/>
          <ac:inkMkLst>
            <pc:docMk/>
            <pc:sldMk cId="934497413" sldId="359"/>
            <ac:inkMk id="12" creationId="{0A084919-D1DE-10D4-9936-2595ED1D818B}"/>
          </ac:inkMkLst>
        </pc:inkChg>
        <pc:inkChg chg="add">
          <ac:chgData name="P.P Singh and Associates" userId="fad75ffdbd681a4d" providerId="LiveId" clId="{C92C7646-8A5F-E141-9613-07E89E4E25DA}" dt="2024-10-22T21:53:33.950" v="2656"/>
          <ac:inkMkLst>
            <pc:docMk/>
            <pc:sldMk cId="934497413" sldId="359"/>
            <ac:inkMk id="13" creationId="{FB4ABEE2-6D7F-61A6-7598-858828B8E205}"/>
          </ac:inkMkLst>
        </pc:inkChg>
      </pc:sldChg>
    </pc:docChg>
  </pc:docChgLst>
  <pc:docChgLst>
    <pc:chgData name="P.P Singh and Associates" userId="fad75ffdbd681a4d" providerId="Windows Live" clId="Web-{D153D9A0-9F24-42F3-9CB4-D24B119D94F6}"/>
    <pc:docChg chg="addSld modSld addMainMaster">
      <pc:chgData name="P.P Singh and Associates" userId="fad75ffdbd681a4d" providerId="Windows Live" clId="Web-{D153D9A0-9F24-42F3-9CB4-D24B119D94F6}" dt="2024-10-22T18:06:39.885" v="101" actId="20577"/>
      <pc:docMkLst>
        <pc:docMk/>
      </pc:docMkLst>
      <pc:sldChg chg="addSp modSp mod setBg">
        <pc:chgData name="P.P Singh and Associates" userId="fad75ffdbd681a4d" providerId="Windows Live" clId="Web-{D153D9A0-9F24-42F3-9CB4-D24B119D94F6}" dt="2024-10-22T18:06:39.885" v="101" actId="20577"/>
        <pc:sldMkLst>
          <pc:docMk/>
          <pc:sldMk cId="3586466929" sldId="275"/>
        </pc:sldMkLst>
        <pc:spChg chg="mod">
          <ac:chgData name="P.P Singh and Associates" userId="fad75ffdbd681a4d" providerId="Windows Live" clId="Web-{D153D9A0-9F24-42F3-9CB4-D24B119D94F6}" dt="2024-10-22T18:06:39.885" v="101" actId="20577"/>
          <ac:spMkLst>
            <pc:docMk/>
            <pc:sldMk cId="3586466929" sldId="275"/>
            <ac:spMk id="2" creationId="{605550DC-6985-BAE2-6DCF-C5DD5CE25CD9}"/>
          </ac:spMkLst>
        </pc:spChg>
        <pc:spChg chg="mod">
          <ac:chgData name="P.P Singh and Associates" userId="fad75ffdbd681a4d" providerId="Windows Live" clId="Web-{D153D9A0-9F24-42F3-9CB4-D24B119D94F6}" dt="2024-10-22T18:06:27.400" v="100"/>
          <ac:spMkLst>
            <pc:docMk/>
            <pc:sldMk cId="3586466929" sldId="275"/>
            <ac:spMk id="3" creationId="{4F30DCB6-F613-353D-96ED-196FF286643A}"/>
          </ac:spMkLst>
        </pc:spChg>
        <pc:spChg chg="add">
          <ac:chgData name="P.P Singh and Associates" userId="fad75ffdbd681a4d" providerId="Windows Live" clId="Web-{D153D9A0-9F24-42F3-9CB4-D24B119D94F6}" dt="2024-10-22T18:06:27.400" v="100"/>
          <ac:spMkLst>
            <pc:docMk/>
            <pc:sldMk cId="3586466929" sldId="275"/>
            <ac:spMk id="8" creationId="{7515D20E-1AB7-4E74-9236-2B72B63D60B6}"/>
          </ac:spMkLst>
        </pc:spChg>
        <pc:spChg chg="add">
          <ac:chgData name="P.P Singh and Associates" userId="fad75ffdbd681a4d" providerId="Windows Live" clId="Web-{D153D9A0-9F24-42F3-9CB4-D24B119D94F6}" dt="2024-10-22T18:06:27.400" v="100"/>
          <ac:spMkLst>
            <pc:docMk/>
            <pc:sldMk cId="3586466929" sldId="275"/>
            <ac:spMk id="15" creationId="{3873B707-463F-40B0-8227-E8CC6C67EB25}"/>
          </ac:spMkLst>
        </pc:spChg>
        <pc:spChg chg="add">
          <ac:chgData name="P.P Singh and Associates" userId="fad75ffdbd681a4d" providerId="Windows Live" clId="Web-{D153D9A0-9F24-42F3-9CB4-D24B119D94F6}" dt="2024-10-22T18:06:27.400" v="100"/>
          <ac:spMkLst>
            <pc:docMk/>
            <pc:sldMk cId="3586466929" sldId="275"/>
            <ac:spMk id="17" creationId="{19C9EAEA-39D0-4B0E-A0EB-51E7B26740B1}"/>
          </ac:spMkLst>
        </pc:spChg>
        <pc:grpChg chg="add">
          <ac:chgData name="P.P Singh and Associates" userId="fad75ffdbd681a4d" providerId="Windows Live" clId="Web-{D153D9A0-9F24-42F3-9CB4-D24B119D94F6}" dt="2024-10-22T18:06:27.400" v="100"/>
          <ac:grpSpMkLst>
            <pc:docMk/>
            <pc:sldMk cId="3586466929" sldId="275"/>
            <ac:grpSpMk id="10" creationId="{032D8612-31EB-44CF-A1D0-14FD4C705424}"/>
          </ac:grpSpMkLst>
        </pc:grpChg>
      </pc:sldChg>
      <pc:sldChg chg="addSp modSp mod setBg">
        <pc:chgData name="P.P Singh and Associates" userId="fad75ffdbd681a4d" providerId="Windows Live" clId="Web-{D153D9A0-9F24-42F3-9CB4-D24B119D94F6}" dt="2024-10-22T18:05:48.197" v="97"/>
        <pc:sldMkLst>
          <pc:docMk/>
          <pc:sldMk cId="1337755515" sldId="276"/>
        </pc:sldMkLst>
        <pc:spChg chg="mod">
          <ac:chgData name="P.P Singh and Associates" userId="fad75ffdbd681a4d" providerId="Windows Live" clId="Web-{D153D9A0-9F24-42F3-9CB4-D24B119D94F6}" dt="2024-10-22T18:05:48.197" v="97"/>
          <ac:spMkLst>
            <pc:docMk/>
            <pc:sldMk cId="1337755515" sldId="276"/>
            <ac:spMk id="2" creationId="{B5EF97BE-5771-F15E-9316-A13A19AFA33A}"/>
          </ac:spMkLst>
        </pc:spChg>
        <pc:spChg chg="mod">
          <ac:chgData name="P.P Singh and Associates" userId="fad75ffdbd681a4d" providerId="Windows Live" clId="Web-{D153D9A0-9F24-42F3-9CB4-D24B119D94F6}" dt="2024-10-22T18:05:48.197" v="97"/>
          <ac:spMkLst>
            <pc:docMk/>
            <pc:sldMk cId="1337755515" sldId="276"/>
            <ac:spMk id="3" creationId="{EBF2B939-C5BA-7B6A-2A43-1582B9DBC302}"/>
          </ac:spMkLst>
        </pc:spChg>
        <pc:spChg chg="add">
          <ac:chgData name="P.P Singh and Associates" userId="fad75ffdbd681a4d" providerId="Windows Live" clId="Web-{D153D9A0-9F24-42F3-9CB4-D24B119D94F6}" dt="2024-10-22T18:05:48.197" v="97"/>
          <ac:spMkLst>
            <pc:docMk/>
            <pc:sldMk cId="1337755515" sldId="276"/>
            <ac:spMk id="8" creationId="{8B9AA7C6-5E5A-498E-A6DF-A943376E09BC}"/>
          </ac:spMkLst>
        </pc:spChg>
        <pc:spChg chg="add">
          <ac:chgData name="P.P Singh and Associates" userId="fad75ffdbd681a4d" providerId="Windows Live" clId="Web-{D153D9A0-9F24-42F3-9CB4-D24B119D94F6}" dt="2024-10-22T18:05:48.197" v="97"/>
          <ac:spMkLst>
            <pc:docMk/>
            <pc:sldMk cId="1337755515" sldId="276"/>
            <ac:spMk id="14" creationId="{81E140AE-0ABF-47C8-BF32-7D2F0CF2BA44}"/>
          </ac:spMkLst>
        </pc:spChg>
        <pc:spChg chg="add">
          <ac:chgData name="P.P Singh and Associates" userId="fad75ffdbd681a4d" providerId="Windows Live" clId="Web-{D153D9A0-9F24-42F3-9CB4-D24B119D94F6}" dt="2024-10-22T18:05:48.197" v="97"/>
          <ac:spMkLst>
            <pc:docMk/>
            <pc:sldMk cId="1337755515" sldId="276"/>
            <ac:spMk id="16" creationId="{CBC4F608-B4B8-48C3-9572-C0F061B1CD99}"/>
          </ac:spMkLst>
        </pc:spChg>
        <pc:grpChg chg="add">
          <ac:chgData name="P.P Singh and Associates" userId="fad75ffdbd681a4d" providerId="Windows Live" clId="Web-{D153D9A0-9F24-42F3-9CB4-D24B119D94F6}" dt="2024-10-22T18:05:48.197" v="97"/>
          <ac:grpSpMkLst>
            <pc:docMk/>
            <pc:sldMk cId="1337755515" sldId="276"/>
            <ac:grpSpMk id="10" creationId="{83EAB11A-76F7-48F4-9B4F-5BFDF4BF9670}"/>
          </ac:grpSpMkLst>
        </pc:grpChg>
      </pc:sldChg>
      <pc:sldChg chg="addSp modSp mod setBg">
        <pc:chgData name="P.P Singh and Associates" userId="fad75ffdbd681a4d" providerId="Windows Live" clId="Web-{D153D9A0-9F24-42F3-9CB4-D24B119D94F6}" dt="2024-10-22T18:05:26.634" v="96"/>
        <pc:sldMkLst>
          <pc:docMk/>
          <pc:sldMk cId="3624587915" sldId="277"/>
        </pc:sldMkLst>
        <pc:spChg chg="mod">
          <ac:chgData name="P.P Singh and Associates" userId="fad75ffdbd681a4d" providerId="Windows Live" clId="Web-{D153D9A0-9F24-42F3-9CB4-D24B119D94F6}" dt="2024-10-22T18:05:26.634" v="96"/>
          <ac:spMkLst>
            <pc:docMk/>
            <pc:sldMk cId="3624587915" sldId="277"/>
            <ac:spMk id="2" creationId="{2041CA7E-6E04-44AA-C55A-E5CB6A654CDA}"/>
          </ac:spMkLst>
        </pc:spChg>
        <pc:spChg chg="mod">
          <ac:chgData name="P.P Singh and Associates" userId="fad75ffdbd681a4d" providerId="Windows Live" clId="Web-{D153D9A0-9F24-42F3-9CB4-D24B119D94F6}" dt="2024-10-22T18:05:26.634" v="96"/>
          <ac:spMkLst>
            <pc:docMk/>
            <pc:sldMk cId="3624587915" sldId="277"/>
            <ac:spMk id="3" creationId="{B6BA2975-D7FE-4846-A13F-284B4EB6C407}"/>
          </ac:spMkLst>
        </pc:spChg>
        <pc:spChg chg="add">
          <ac:chgData name="P.P Singh and Associates" userId="fad75ffdbd681a4d" providerId="Windows Live" clId="Web-{D153D9A0-9F24-42F3-9CB4-D24B119D94F6}" dt="2024-10-22T18:05:26.634" v="96"/>
          <ac:spMkLst>
            <pc:docMk/>
            <pc:sldMk cId="3624587915" sldId="277"/>
            <ac:spMk id="8" creationId="{8B9AA7C6-5E5A-498E-A6DF-A943376E09BC}"/>
          </ac:spMkLst>
        </pc:spChg>
        <pc:spChg chg="add">
          <ac:chgData name="P.P Singh and Associates" userId="fad75ffdbd681a4d" providerId="Windows Live" clId="Web-{D153D9A0-9F24-42F3-9CB4-D24B119D94F6}" dt="2024-10-22T18:05:26.634" v="96"/>
          <ac:spMkLst>
            <pc:docMk/>
            <pc:sldMk cId="3624587915" sldId="277"/>
            <ac:spMk id="14" creationId="{81E140AE-0ABF-47C8-BF32-7D2F0CF2BA44}"/>
          </ac:spMkLst>
        </pc:spChg>
        <pc:spChg chg="add">
          <ac:chgData name="P.P Singh and Associates" userId="fad75ffdbd681a4d" providerId="Windows Live" clId="Web-{D153D9A0-9F24-42F3-9CB4-D24B119D94F6}" dt="2024-10-22T18:05:26.634" v="96"/>
          <ac:spMkLst>
            <pc:docMk/>
            <pc:sldMk cId="3624587915" sldId="277"/>
            <ac:spMk id="16" creationId="{CBC4F608-B4B8-48C3-9572-C0F061B1CD99}"/>
          </ac:spMkLst>
        </pc:spChg>
        <pc:grpChg chg="add">
          <ac:chgData name="P.P Singh and Associates" userId="fad75ffdbd681a4d" providerId="Windows Live" clId="Web-{D153D9A0-9F24-42F3-9CB4-D24B119D94F6}" dt="2024-10-22T18:05:26.634" v="96"/>
          <ac:grpSpMkLst>
            <pc:docMk/>
            <pc:sldMk cId="3624587915" sldId="277"/>
            <ac:grpSpMk id="10" creationId="{83EAB11A-76F7-48F4-9B4F-5BFDF4BF9670}"/>
          </ac:grpSpMkLst>
        </pc:grpChg>
      </pc:sldChg>
      <pc:sldChg chg="addSp modSp mod setBg">
        <pc:chgData name="P.P Singh and Associates" userId="fad75ffdbd681a4d" providerId="Windows Live" clId="Web-{D153D9A0-9F24-42F3-9CB4-D24B119D94F6}" dt="2024-10-22T18:05:10.822" v="95"/>
        <pc:sldMkLst>
          <pc:docMk/>
          <pc:sldMk cId="1914079176" sldId="279"/>
        </pc:sldMkLst>
        <pc:spChg chg="mod">
          <ac:chgData name="P.P Singh and Associates" userId="fad75ffdbd681a4d" providerId="Windows Live" clId="Web-{D153D9A0-9F24-42F3-9CB4-D24B119D94F6}" dt="2024-10-22T18:05:10.822" v="95"/>
          <ac:spMkLst>
            <pc:docMk/>
            <pc:sldMk cId="1914079176" sldId="279"/>
            <ac:spMk id="2" creationId="{0026EF29-385B-F7E3-E887-F5FD763E52F4}"/>
          </ac:spMkLst>
        </pc:spChg>
        <pc:spChg chg="mod">
          <ac:chgData name="P.P Singh and Associates" userId="fad75ffdbd681a4d" providerId="Windows Live" clId="Web-{D153D9A0-9F24-42F3-9CB4-D24B119D94F6}" dt="2024-10-22T18:05:10.822" v="95"/>
          <ac:spMkLst>
            <pc:docMk/>
            <pc:sldMk cId="1914079176" sldId="279"/>
            <ac:spMk id="3" creationId="{1332CBA8-06DE-7C05-C946-AE4106835184}"/>
          </ac:spMkLst>
        </pc:spChg>
      </pc:sldChg>
      <pc:sldChg chg="addSp modSp mod setBg">
        <pc:chgData name="P.P Singh and Associates" userId="fad75ffdbd681a4d" providerId="Windows Live" clId="Web-{D153D9A0-9F24-42F3-9CB4-D24B119D94F6}" dt="2024-10-22T18:04:58.400" v="94" actId="14100"/>
        <pc:sldMkLst>
          <pc:docMk/>
          <pc:sldMk cId="1059554170" sldId="280"/>
        </pc:sldMkLst>
        <pc:spChg chg="mod">
          <ac:chgData name="P.P Singh and Associates" userId="fad75ffdbd681a4d" providerId="Windows Live" clId="Web-{D153D9A0-9F24-42F3-9CB4-D24B119D94F6}" dt="2024-10-22T18:04:33.759" v="89"/>
          <ac:spMkLst>
            <pc:docMk/>
            <pc:sldMk cId="1059554170" sldId="280"/>
            <ac:spMk id="2" creationId="{A22FB47C-76D0-4485-529B-7D8310359763}"/>
          </ac:spMkLst>
        </pc:spChg>
        <pc:spChg chg="mod">
          <ac:chgData name="P.P Singh and Associates" userId="fad75ffdbd681a4d" providerId="Windows Live" clId="Web-{D153D9A0-9F24-42F3-9CB4-D24B119D94F6}" dt="2024-10-22T18:04:58.400" v="94" actId="14100"/>
          <ac:spMkLst>
            <pc:docMk/>
            <pc:sldMk cId="1059554170" sldId="280"/>
            <ac:spMk id="3" creationId="{2E752C8C-034A-7082-AC78-5B5F040F9DBB}"/>
          </ac:spMkLst>
        </pc:spChg>
        <pc:spChg chg="add">
          <ac:chgData name="P.P Singh and Associates" userId="fad75ffdbd681a4d" providerId="Windows Live" clId="Web-{D153D9A0-9F24-42F3-9CB4-D24B119D94F6}" dt="2024-10-22T18:04:33.759" v="89"/>
          <ac:spMkLst>
            <pc:docMk/>
            <pc:sldMk cId="1059554170" sldId="280"/>
            <ac:spMk id="8" creationId="{8B9AA7C6-5E5A-498E-A6DF-A943376E09BC}"/>
          </ac:spMkLst>
        </pc:spChg>
        <pc:spChg chg="add">
          <ac:chgData name="P.P Singh and Associates" userId="fad75ffdbd681a4d" providerId="Windows Live" clId="Web-{D153D9A0-9F24-42F3-9CB4-D24B119D94F6}" dt="2024-10-22T18:04:33.759" v="89"/>
          <ac:spMkLst>
            <pc:docMk/>
            <pc:sldMk cId="1059554170" sldId="280"/>
            <ac:spMk id="14" creationId="{81E140AE-0ABF-47C8-BF32-7D2F0CF2BA44}"/>
          </ac:spMkLst>
        </pc:spChg>
        <pc:spChg chg="add">
          <ac:chgData name="P.P Singh and Associates" userId="fad75ffdbd681a4d" providerId="Windows Live" clId="Web-{D153D9A0-9F24-42F3-9CB4-D24B119D94F6}" dt="2024-10-22T18:04:33.759" v="89"/>
          <ac:spMkLst>
            <pc:docMk/>
            <pc:sldMk cId="1059554170" sldId="280"/>
            <ac:spMk id="16" creationId="{CBC4F608-B4B8-48C3-9572-C0F061B1CD99}"/>
          </ac:spMkLst>
        </pc:spChg>
        <pc:grpChg chg="add">
          <ac:chgData name="P.P Singh and Associates" userId="fad75ffdbd681a4d" providerId="Windows Live" clId="Web-{D153D9A0-9F24-42F3-9CB4-D24B119D94F6}" dt="2024-10-22T18:04:33.759" v="89"/>
          <ac:grpSpMkLst>
            <pc:docMk/>
            <pc:sldMk cId="1059554170" sldId="280"/>
            <ac:grpSpMk id="10" creationId="{83EAB11A-76F7-48F4-9B4F-5BFDF4BF9670}"/>
          </ac:grpSpMkLst>
        </pc:grpChg>
      </pc:sldChg>
      <pc:sldChg chg="addSp delSp modSp">
        <pc:chgData name="P.P Singh and Associates" userId="fad75ffdbd681a4d" providerId="Windows Live" clId="Web-{D153D9A0-9F24-42F3-9CB4-D24B119D94F6}" dt="2024-10-22T18:04:24.321" v="88"/>
        <pc:sldMkLst>
          <pc:docMk/>
          <pc:sldMk cId="3574157467" sldId="281"/>
        </pc:sldMkLst>
        <pc:spChg chg="add del mod">
          <ac:chgData name="P.P Singh and Associates" userId="fad75ffdbd681a4d" providerId="Windows Live" clId="Web-{D153D9A0-9F24-42F3-9CB4-D24B119D94F6}" dt="2024-10-22T18:04:24.321" v="88"/>
          <ac:spMkLst>
            <pc:docMk/>
            <pc:sldMk cId="3574157467" sldId="281"/>
            <ac:spMk id="3" creationId="{4192F700-9F42-4069-5630-91B3A06DEFB1}"/>
          </ac:spMkLst>
        </pc:spChg>
        <pc:spChg chg="mod">
          <ac:chgData name="P.P Singh and Associates" userId="fad75ffdbd681a4d" providerId="Windows Live" clId="Web-{D153D9A0-9F24-42F3-9CB4-D24B119D94F6}" dt="2024-10-22T18:04:20.806" v="86" actId="1076"/>
          <ac:spMkLst>
            <pc:docMk/>
            <pc:sldMk cId="3574157467" sldId="281"/>
            <ac:spMk id="4" creationId="{C56B9578-F3FB-B109-EEE8-DDEC67E360A6}"/>
          </ac:spMkLst>
        </pc:spChg>
      </pc:sldChg>
      <pc:sldChg chg="addSp modSp mod setBg">
        <pc:chgData name="P.P Singh and Associates" userId="fad75ffdbd681a4d" providerId="Windows Live" clId="Web-{D153D9A0-9F24-42F3-9CB4-D24B119D94F6}" dt="2024-10-22T18:02:06.992" v="71"/>
        <pc:sldMkLst>
          <pc:docMk/>
          <pc:sldMk cId="1626939381" sldId="282"/>
        </pc:sldMkLst>
        <pc:spChg chg="mod">
          <ac:chgData name="P.P Singh and Associates" userId="fad75ffdbd681a4d" providerId="Windows Live" clId="Web-{D153D9A0-9F24-42F3-9CB4-D24B119D94F6}" dt="2024-10-22T18:02:06.992" v="71"/>
          <ac:spMkLst>
            <pc:docMk/>
            <pc:sldMk cId="1626939381" sldId="282"/>
            <ac:spMk id="2" creationId="{5EBFB078-9536-153B-92AF-555AF8C09D4D}"/>
          </ac:spMkLst>
        </pc:spChg>
        <pc:spChg chg="mod">
          <ac:chgData name="P.P Singh and Associates" userId="fad75ffdbd681a4d" providerId="Windows Live" clId="Web-{D153D9A0-9F24-42F3-9CB4-D24B119D94F6}" dt="2024-10-22T18:02:06.992" v="71"/>
          <ac:spMkLst>
            <pc:docMk/>
            <pc:sldMk cId="1626939381" sldId="282"/>
            <ac:spMk id="3" creationId="{46E97941-A9ED-C526-76F6-7B54AC9F0442}"/>
          </ac:spMkLst>
        </pc:spChg>
        <pc:spChg chg="add">
          <ac:chgData name="P.P Singh and Associates" userId="fad75ffdbd681a4d" providerId="Windows Live" clId="Web-{D153D9A0-9F24-42F3-9CB4-D24B119D94F6}" dt="2024-10-22T18:02:06.992" v="71"/>
          <ac:spMkLst>
            <pc:docMk/>
            <pc:sldMk cId="1626939381" sldId="282"/>
            <ac:spMk id="8" creationId="{0E42565C-E3CC-4EF0-8093-88FCC788A3C2}"/>
          </ac:spMkLst>
        </pc:spChg>
        <pc:spChg chg="add">
          <ac:chgData name="P.P Singh and Associates" userId="fad75ffdbd681a4d" providerId="Windows Live" clId="Web-{D153D9A0-9F24-42F3-9CB4-D24B119D94F6}" dt="2024-10-22T18:02:06.992" v="71"/>
          <ac:spMkLst>
            <pc:docMk/>
            <pc:sldMk cId="1626939381" sldId="282"/>
            <ac:spMk id="10" creationId="{02F429C4-ABC9-46FC-818A-B5429CDE4A96}"/>
          </ac:spMkLst>
        </pc:spChg>
        <pc:spChg chg="add">
          <ac:chgData name="P.P Singh and Associates" userId="fad75ffdbd681a4d" providerId="Windows Live" clId="Web-{D153D9A0-9F24-42F3-9CB4-D24B119D94F6}" dt="2024-10-22T18:02:06.992" v="71"/>
          <ac:spMkLst>
            <pc:docMk/>
            <pc:sldMk cId="1626939381" sldId="282"/>
            <ac:spMk id="12" creationId="{2CEF98E4-3709-4952-8F42-2305CCE34FA3}"/>
          </ac:spMkLst>
        </pc:spChg>
        <pc:spChg chg="add">
          <ac:chgData name="P.P Singh and Associates" userId="fad75ffdbd681a4d" providerId="Windows Live" clId="Web-{D153D9A0-9F24-42F3-9CB4-D24B119D94F6}" dt="2024-10-22T18:02:06.992" v="71"/>
          <ac:spMkLst>
            <pc:docMk/>
            <pc:sldMk cId="1626939381" sldId="282"/>
            <ac:spMk id="14" creationId="{F10BCCF5-D685-47FF-B675-647EAEB72C8E}"/>
          </ac:spMkLst>
        </pc:spChg>
        <pc:spChg chg="add">
          <ac:chgData name="P.P Singh and Associates" userId="fad75ffdbd681a4d" providerId="Windows Live" clId="Web-{D153D9A0-9F24-42F3-9CB4-D24B119D94F6}" dt="2024-10-22T18:02:06.992" v="71"/>
          <ac:spMkLst>
            <pc:docMk/>
            <pc:sldMk cId="1626939381" sldId="282"/>
            <ac:spMk id="16" creationId="{B0EE8A42-107A-4D4C-8D56-BBAE95C7FC0D}"/>
          </ac:spMkLst>
        </pc:spChg>
      </pc:sldChg>
      <pc:sldChg chg="addSp modSp mod setBg">
        <pc:chgData name="P.P Singh and Associates" userId="fad75ffdbd681a4d" providerId="Windows Live" clId="Web-{D153D9A0-9F24-42F3-9CB4-D24B119D94F6}" dt="2024-10-22T18:01:20.694" v="67" actId="20577"/>
        <pc:sldMkLst>
          <pc:docMk/>
          <pc:sldMk cId="3164216313" sldId="283"/>
        </pc:sldMkLst>
        <pc:spChg chg="mod">
          <ac:chgData name="P.P Singh and Associates" userId="fad75ffdbd681a4d" providerId="Windows Live" clId="Web-{D153D9A0-9F24-42F3-9CB4-D24B119D94F6}" dt="2024-10-22T18:00:49.491" v="64"/>
          <ac:spMkLst>
            <pc:docMk/>
            <pc:sldMk cId="3164216313" sldId="283"/>
            <ac:spMk id="2" creationId="{62C642DE-F2BB-E9F4-17FD-70A7F10CF595}"/>
          </ac:spMkLst>
        </pc:spChg>
        <pc:spChg chg="mod">
          <ac:chgData name="P.P Singh and Associates" userId="fad75ffdbd681a4d" providerId="Windows Live" clId="Web-{D153D9A0-9F24-42F3-9CB4-D24B119D94F6}" dt="2024-10-22T18:01:20.694" v="67" actId="20577"/>
          <ac:spMkLst>
            <pc:docMk/>
            <pc:sldMk cId="3164216313" sldId="283"/>
            <ac:spMk id="3" creationId="{C971EA7D-584D-F9AE-7E5A-107F102E0EC3}"/>
          </ac:spMkLst>
        </pc:spChg>
        <pc:spChg chg="add">
          <ac:chgData name="P.P Singh and Associates" userId="fad75ffdbd681a4d" providerId="Windows Live" clId="Web-{D153D9A0-9F24-42F3-9CB4-D24B119D94F6}" dt="2024-10-22T18:00:49.491" v="64"/>
          <ac:spMkLst>
            <pc:docMk/>
            <pc:sldMk cId="3164216313" sldId="283"/>
            <ac:spMk id="8" creationId="{7515D20E-1AB7-4E74-9236-2B72B63D60B6}"/>
          </ac:spMkLst>
        </pc:spChg>
        <pc:spChg chg="add">
          <ac:chgData name="P.P Singh and Associates" userId="fad75ffdbd681a4d" providerId="Windows Live" clId="Web-{D153D9A0-9F24-42F3-9CB4-D24B119D94F6}" dt="2024-10-22T18:00:49.491" v="64"/>
          <ac:spMkLst>
            <pc:docMk/>
            <pc:sldMk cId="3164216313" sldId="283"/>
            <ac:spMk id="15" creationId="{3873B707-463F-40B0-8227-E8CC6C67EB25}"/>
          </ac:spMkLst>
        </pc:spChg>
        <pc:spChg chg="add">
          <ac:chgData name="P.P Singh and Associates" userId="fad75ffdbd681a4d" providerId="Windows Live" clId="Web-{D153D9A0-9F24-42F3-9CB4-D24B119D94F6}" dt="2024-10-22T18:00:49.491" v="64"/>
          <ac:spMkLst>
            <pc:docMk/>
            <pc:sldMk cId="3164216313" sldId="283"/>
            <ac:spMk id="17" creationId="{19C9EAEA-39D0-4B0E-A0EB-51E7B26740B1}"/>
          </ac:spMkLst>
        </pc:spChg>
        <pc:grpChg chg="add">
          <ac:chgData name="P.P Singh and Associates" userId="fad75ffdbd681a4d" providerId="Windows Live" clId="Web-{D153D9A0-9F24-42F3-9CB4-D24B119D94F6}" dt="2024-10-22T18:00:49.491" v="64"/>
          <ac:grpSpMkLst>
            <pc:docMk/>
            <pc:sldMk cId="3164216313" sldId="283"/>
            <ac:grpSpMk id="10" creationId="{032D8612-31EB-44CF-A1D0-14FD4C705424}"/>
          </ac:grpSpMkLst>
        </pc:grpChg>
      </pc:sldChg>
      <pc:sldChg chg="addSp modSp mod setBg">
        <pc:chgData name="P.P Singh and Associates" userId="fad75ffdbd681a4d" providerId="Windows Live" clId="Web-{D153D9A0-9F24-42F3-9CB4-D24B119D94F6}" dt="2024-10-22T18:00:35.553" v="63" actId="20577"/>
        <pc:sldMkLst>
          <pc:docMk/>
          <pc:sldMk cId="3045448111" sldId="284"/>
        </pc:sldMkLst>
        <pc:spChg chg="mod">
          <ac:chgData name="P.P Singh and Associates" userId="fad75ffdbd681a4d" providerId="Windows Live" clId="Web-{D153D9A0-9F24-42F3-9CB4-D24B119D94F6}" dt="2024-10-22T18:00:13.241" v="59"/>
          <ac:spMkLst>
            <pc:docMk/>
            <pc:sldMk cId="3045448111" sldId="284"/>
            <ac:spMk id="2" creationId="{693624DE-AE78-4526-99E3-72A99DD13536}"/>
          </ac:spMkLst>
        </pc:spChg>
        <pc:spChg chg="mod">
          <ac:chgData name="P.P Singh and Associates" userId="fad75ffdbd681a4d" providerId="Windows Live" clId="Web-{D153D9A0-9F24-42F3-9CB4-D24B119D94F6}" dt="2024-10-22T18:00:35.553" v="63" actId="20577"/>
          <ac:spMkLst>
            <pc:docMk/>
            <pc:sldMk cId="3045448111" sldId="284"/>
            <ac:spMk id="3" creationId="{D17C06BA-9FF7-360C-0119-6DD8E4F61093}"/>
          </ac:spMkLst>
        </pc:spChg>
        <pc:spChg chg="add">
          <ac:chgData name="P.P Singh and Associates" userId="fad75ffdbd681a4d" providerId="Windows Live" clId="Web-{D153D9A0-9F24-42F3-9CB4-D24B119D94F6}" dt="2024-10-22T18:00:13.241" v="59"/>
          <ac:spMkLst>
            <pc:docMk/>
            <pc:sldMk cId="3045448111" sldId="284"/>
            <ac:spMk id="8" creationId="{8B9AA7C6-5E5A-498E-A6DF-A943376E09BC}"/>
          </ac:spMkLst>
        </pc:spChg>
        <pc:spChg chg="add">
          <ac:chgData name="P.P Singh and Associates" userId="fad75ffdbd681a4d" providerId="Windows Live" clId="Web-{D153D9A0-9F24-42F3-9CB4-D24B119D94F6}" dt="2024-10-22T18:00:13.241" v="59"/>
          <ac:spMkLst>
            <pc:docMk/>
            <pc:sldMk cId="3045448111" sldId="284"/>
            <ac:spMk id="14" creationId="{81E140AE-0ABF-47C8-BF32-7D2F0CF2BA44}"/>
          </ac:spMkLst>
        </pc:spChg>
        <pc:spChg chg="add">
          <ac:chgData name="P.P Singh and Associates" userId="fad75ffdbd681a4d" providerId="Windows Live" clId="Web-{D153D9A0-9F24-42F3-9CB4-D24B119D94F6}" dt="2024-10-22T18:00:13.241" v="59"/>
          <ac:spMkLst>
            <pc:docMk/>
            <pc:sldMk cId="3045448111" sldId="284"/>
            <ac:spMk id="16" creationId="{CBC4F608-B4B8-48C3-9572-C0F061B1CD99}"/>
          </ac:spMkLst>
        </pc:spChg>
        <pc:grpChg chg="add">
          <ac:chgData name="P.P Singh and Associates" userId="fad75ffdbd681a4d" providerId="Windows Live" clId="Web-{D153D9A0-9F24-42F3-9CB4-D24B119D94F6}" dt="2024-10-22T18:00:13.241" v="59"/>
          <ac:grpSpMkLst>
            <pc:docMk/>
            <pc:sldMk cId="3045448111" sldId="284"/>
            <ac:grpSpMk id="10" creationId="{83EAB11A-76F7-48F4-9B4F-5BFDF4BF9670}"/>
          </ac:grpSpMkLst>
        </pc:grpChg>
      </pc:sldChg>
      <pc:sldChg chg="addSp modSp mod setBg">
        <pc:chgData name="P.P Singh and Associates" userId="fad75ffdbd681a4d" providerId="Windows Live" clId="Web-{D153D9A0-9F24-42F3-9CB4-D24B119D94F6}" dt="2024-10-22T18:00:05.678" v="58"/>
        <pc:sldMkLst>
          <pc:docMk/>
          <pc:sldMk cId="3796816358" sldId="285"/>
        </pc:sldMkLst>
        <pc:spChg chg="mod">
          <ac:chgData name="P.P Singh and Associates" userId="fad75ffdbd681a4d" providerId="Windows Live" clId="Web-{D153D9A0-9F24-42F3-9CB4-D24B119D94F6}" dt="2024-10-22T18:00:05.678" v="58"/>
          <ac:spMkLst>
            <pc:docMk/>
            <pc:sldMk cId="3796816358" sldId="285"/>
            <ac:spMk id="2" creationId="{7CF0CF0A-C908-A306-A38F-39202ECE00C5}"/>
          </ac:spMkLst>
        </pc:spChg>
        <pc:spChg chg="mod">
          <ac:chgData name="P.P Singh and Associates" userId="fad75ffdbd681a4d" providerId="Windows Live" clId="Web-{D153D9A0-9F24-42F3-9CB4-D24B119D94F6}" dt="2024-10-22T18:00:05.678" v="58"/>
          <ac:spMkLst>
            <pc:docMk/>
            <pc:sldMk cId="3796816358" sldId="285"/>
            <ac:spMk id="3" creationId="{326D4E70-A808-FF77-2893-7B3D2D78D556}"/>
          </ac:spMkLst>
        </pc:spChg>
        <pc:spChg chg="add">
          <ac:chgData name="P.P Singh and Associates" userId="fad75ffdbd681a4d" providerId="Windows Live" clId="Web-{D153D9A0-9F24-42F3-9CB4-D24B119D94F6}" dt="2024-10-22T18:00:05.678" v="58"/>
          <ac:spMkLst>
            <pc:docMk/>
            <pc:sldMk cId="3796816358" sldId="285"/>
            <ac:spMk id="8" creationId="{7515D20E-1AB7-4E74-9236-2B72B63D60B6}"/>
          </ac:spMkLst>
        </pc:spChg>
        <pc:spChg chg="add">
          <ac:chgData name="P.P Singh and Associates" userId="fad75ffdbd681a4d" providerId="Windows Live" clId="Web-{D153D9A0-9F24-42F3-9CB4-D24B119D94F6}" dt="2024-10-22T18:00:05.678" v="58"/>
          <ac:spMkLst>
            <pc:docMk/>
            <pc:sldMk cId="3796816358" sldId="285"/>
            <ac:spMk id="15" creationId="{3873B707-463F-40B0-8227-E8CC6C67EB25}"/>
          </ac:spMkLst>
        </pc:spChg>
        <pc:spChg chg="add">
          <ac:chgData name="P.P Singh and Associates" userId="fad75ffdbd681a4d" providerId="Windows Live" clId="Web-{D153D9A0-9F24-42F3-9CB4-D24B119D94F6}" dt="2024-10-22T18:00:05.678" v="58"/>
          <ac:spMkLst>
            <pc:docMk/>
            <pc:sldMk cId="3796816358" sldId="285"/>
            <ac:spMk id="17" creationId="{19C9EAEA-39D0-4B0E-A0EB-51E7B26740B1}"/>
          </ac:spMkLst>
        </pc:spChg>
        <pc:grpChg chg="add">
          <ac:chgData name="P.P Singh and Associates" userId="fad75ffdbd681a4d" providerId="Windows Live" clId="Web-{D153D9A0-9F24-42F3-9CB4-D24B119D94F6}" dt="2024-10-22T18:00:05.678" v="58"/>
          <ac:grpSpMkLst>
            <pc:docMk/>
            <pc:sldMk cId="3796816358" sldId="285"/>
            <ac:grpSpMk id="10" creationId="{032D8612-31EB-44CF-A1D0-14FD4C705424}"/>
          </ac:grpSpMkLst>
        </pc:grpChg>
      </pc:sldChg>
      <pc:sldChg chg="addSp modSp mod setBg">
        <pc:chgData name="P.P Singh and Associates" userId="fad75ffdbd681a4d" providerId="Windows Live" clId="Web-{D153D9A0-9F24-42F3-9CB4-D24B119D94F6}" dt="2024-10-22T17:59:58.131" v="57"/>
        <pc:sldMkLst>
          <pc:docMk/>
          <pc:sldMk cId="845731019" sldId="286"/>
        </pc:sldMkLst>
        <pc:spChg chg="mod">
          <ac:chgData name="P.P Singh and Associates" userId="fad75ffdbd681a4d" providerId="Windows Live" clId="Web-{D153D9A0-9F24-42F3-9CB4-D24B119D94F6}" dt="2024-10-22T17:59:58.131" v="57"/>
          <ac:spMkLst>
            <pc:docMk/>
            <pc:sldMk cId="845731019" sldId="286"/>
            <ac:spMk id="2" creationId="{44CC9BC4-B9D6-167D-C632-1EDBDD5A6B44}"/>
          </ac:spMkLst>
        </pc:spChg>
        <pc:spChg chg="mod">
          <ac:chgData name="P.P Singh and Associates" userId="fad75ffdbd681a4d" providerId="Windows Live" clId="Web-{D153D9A0-9F24-42F3-9CB4-D24B119D94F6}" dt="2024-10-22T17:59:58.131" v="57"/>
          <ac:spMkLst>
            <pc:docMk/>
            <pc:sldMk cId="845731019" sldId="286"/>
            <ac:spMk id="3" creationId="{670FC5CE-23C1-D3A4-CDEB-2B4FDBE6FE3B}"/>
          </ac:spMkLst>
        </pc:spChg>
        <pc:spChg chg="add">
          <ac:chgData name="P.P Singh and Associates" userId="fad75ffdbd681a4d" providerId="Windows Live" clId="Web-{D153D9A0-9F24-42F3-9CB4-D24B119D94F6}" dt="2024-10-22T17:59:58.131" v="57"/>
          <ac:spMkLst>
            <pc:docMk/>
            <pc:sldMk cId="845731019" sldId="286"/>
            <ac:spMk id="8" creationId="{8B9AA7C6-5E5A-498E-A6DF-A943376E09BC}"/>
          </ac:spMkLst>
        </pc:spChg>
        <pc:spChg chg="add">
          <ac:chgData name="P.P Singh and Associates" userId="fad75ffdbd681a4d" providerId="Windows Live" clId="Web-{D153D9A0-9F24-42F3-9CB4-D24B119D94F6}" dt="2024-10-22T17:59:58.131" v="57"/>
          <ac:spMkLst>
            <pc:docMk/>
            <pc:sldMk cId="845731019" sldId="286"/>
            <ac:spMk id="14" creationId="{81E140AE-0ABF-47C8-BF32-7D2F0CF2BA44}"/>
          </ac:spMkLst>
        </pc:spChg>
        <pc:spChg chg="add">
          <ac:chgData name="P.P Singh and Associates" userId="fad75ffdbd681a4d" providerId="Windows Live" clId="Web-{D153D9A0-9F24-42F3-9CB4-D24B119D94F6}" dt="2024-10-22T17:59:58.131" v="57"/>
          <ac:spMkLst>
            <pc:docMk/>
            <pc:sldMk cId="845731019" sldId="286"/>
            <ac:spMk id="16" creationId="{CBC4F608-B4B8-48C3-9572-C0F061B1CD99}"/>
          </ac:spMkLst>
        </pc:spChg>
        <pc:grpChg chg="add">
          <ac:chgData name="P.P Singh and Associates" userId="fad75ffdbd681a4d" providerId="Windows Live" clId="Web-{D153D9A0-9F24-42F3-9CB4-D24B119D94F6}" dt="2024-10-22T17:59:58.131" v="57"/>
          <ac:grpSpMkLst>
            <pc:docMk/>
            <pc:sldMk cId="845731019" sldId="286"/>
            <ac:grpSpMk id="10" creationId="{83EAB11A-76F7-48F4-9B4F-5BFDF4BF9670}"/>
          </ac:grpSpMkLst>
        </pc:grpChg>
      </pc:sldChg>
      <pc:sldChg chg="addSp modSp mod setBg">
        <pc:chgData name="P.P Singh and Associates" userId="fad75ffdbd681a4d" providerId="Windows Live" clId="Web-{D153D9A0-9F24-42F3-9CB4-D24B119D94F6}" dt="2024-10-22T17:59:46.678" v="56"/>
        <pc:sldMkLst>
          <pc:docMk/>
          <pc:sldMk cId="1574754049" sldId="287"/>
        </pc:sldMkLst>
        <pc:spChg chg="mod">
          <ac:chgData name="P.P Singh and Associates" userId="fad75ffdbd681a4d" providerId="Windows Live" clId="Web-{D153D9A0-9F24-42F3-9CB4-D24B119D94F6}" dt="2024-10-22T17:59:46.678" v="56"/>
          <ac:spMkLst>
            <pc:docMk/>
            <pc:sldMk cId="1574754049" sldId="287"/>
            <ac:spMk id="2" creationId="{4697F663-F840-EF4A-1954-6C9FEBFFD4B5}"/>
          </ac:spMkLst>
        </pc:spChg>
        <pc:spChg chg="mod">
          <ac:chgData name="P.P Singh and Associates" userId="fad75ffdbd681a4d" providerId="Windows Live" clId="Web-{D153D9A0-9F24-42F3-9CB4-D24B119D94F6}" dt="2024-10-22T17:59:46.678" v="56"/>
          <ac:spMkLst>
            <pc:docMk/>
            <pc:sldMk cId="1574754049" sldId="287"/>
            <ac:spMk id="3" creationId="{2E2B1778-78B1-D8EB-6DF6-5072627FD910}"/>
          </ac:spMkLst>
        </pc:spChg>
        <pc:spChg chg="add">
          <ac:chgData name="P.P Singh and Associates" userId="fad75ffdbd681a4d" providerId="Windows Live" clId="Web-{D153D9A0-9F24-42F3-9CB4-D24B119D94F6}" dt="2024-10-22T17:59:46.678" v="56"/>
          <ac:spMkLst>
            <pc:docMk/>
            <pc:sldMk cId="1574754049" sldId="287"/>
            <ac:spMk id="8" creationId="{3AD318CC-E2A8-4E27-9548-A047A78999B1}"/>
          </ac:spMkLst>
        </pc:spChg>
        <pc:spChg chg="add">
          <ac:chgData name="P.P Singh and Associates" userId="fad75ffdbd681a4d" providerId="Windows Live" clId="Web-{D153D9A0-9F24-42F3-9CB4-D24B119D94F6}" dt="2024-10-22T17:59:46.678" v="56"/>
          <ac:spMkLst>
            <pc:docMk/>
            <pc:sldMk cId="1574754049" sldId="287"/>
            <ac:spMk id="14" creationId="{2C1BBA94-3F40-40AA-8BB9-E69E25E537C1}"/>
          </ac:spMkLst>
        </pc:spChg>
        <pc:grpChg chg="add">
          <ac:chgData name="P.P Singh and Associates" userId="fad75ffdbd681a4d" providerId="Windows Live" clId="Web-{D153D9A0-9F24-42F3-9CB4-D24B119D94F6}" dt="2024-10-22T17:59:46.678" v="56"/>
          <ac:grpSpMkLst>
            <pc:docMk/>
            <pc:sldMk cId="1574754049" sldId="287"/>
            <ac:grpSpMk id="10" creationId="{B14B560F-9DD7-4302-A60B-EBD3EF59B073}"/>
          </ac:grpSpMkLst>
        </pc:grpChg>
      </pc:sldChg>
      <pc:sldChg chg="addSp modSp mod setBg">
        <pc:chgData name="P.P Singh and Associates" userId="fad75ffdbd681a4d" providerId="Windows Live" clId="Web-{D153D9A0-9F24-42F3-9CB4-D24B119D94F6}" dt="2024-10-22T17:59:28.100" v="55" actId="20577"/>
        <pc:sldMkLst>
          <pc:docMk/>
          <pc:sldMk cId="1480098132" sldId="288"/>
        </pc:sldMkLst>
        <pc:spChg chg="mod">
          <ac:chgData name="P.P Singh and Associates" userId="fad75ffdbd681a4d" providerId="Windows Live" clId="Web-{D153D9A0-9F24-42F3-9CB4-D24B119D94F6}" dt="2024-10-22T17:59:04.865" v="52" actId="20577"/>
          <ac:spMkLst>
            <pc:docMk/>
            <pc:sldMk cId="1480098132" sldId="288"/>
            <ac:spMk id="2" creationId="{6E9F0057-86DC-B6B1-7107-5521A1DEADBB}"/>
          </ac:spMkLst>
        </pc:spChg>
        <pc:spChg chg="mod">
          <ac:chgData name="P.P Singh and Associates" userId="fad75ffdbd681a4d" providerId="Windows Live" clId="Web-{D153D9A0-9F24-42F3-9CB4-D24B119D94F6}" dt="2024-10-22T17:59:28.100" v="55" actId="20577"/>
          <ac:spMkLst>
            <pc:docMk/>
            <pc:sldMk cId="1480098132" sldId="288"/>
            <ac:spMk id="3" creationId="{8363E015-E51C-7129-ED32-7275D49EFFCC}"/>
          </ac:spMkLst>
        </pc:spChg>
        <pc:spChg chg="add">
          <ac:chgData name="P.P Singh and Associates" userId="fad75ffdbd681a4d" providerId="Windows Live" clId="Web-{D153D9A0-9F24-42F3-9CB4-D24B119D94F6}" dt="2024-10-22T17:58:43.709" v="51"/>
          <ac:spMkLst>
            <pc:docMk/>
            <pc:sldMk cId="1480098132" sldId="288"/>
            <ac:spMk id="8" creationId="{09588DA8-065E-4F6F-8EFD-43104AB2E0CF}"/>
          </ac:spMkLst>
        </pc:spChg>
        <pc:spChg chg="add">
          <ac:chgData name="P.P Singh and Associates" userId="fad75ffdbd681a4d" providerId="Windows Live" clId="Web-{D153D9A0-9F24-42F3-9CB4-D24B119D94F6}" dt="2024-10-22T17:58:43.709" v="51"/>
          <ac:spMkLst>
            <pc:docMk/>
            <pc:sldMk cId="1480098132" sldId="288"/>
            <ac:spMk id="10" creationId="{C4285719-470E-454C-AF62-8323075F1F5B}"/>
          </ac:spMkLst>
        </pc:spChg>
        <pc:spChg chg="add">
          <ac:chgData name="P.P Singh and Associates" userId="fad75ffdbd681a4d" providerId="Windows Live" clId="Web-{D153D9A0-9F24-42F3-9CB4-D24B119D94F6}" dt="2024-10-22T17:58:43.709" v="51"/>
          <ac:spMkLst>
            <pc:docMk/>
            <pc:sldMk cId="1480098132" sldId="288"/>
            <ac:spMk id="12" creationId="{CD9FE4EF-C4D8-49A0-B2FF-81D8DB7D8A24}"/>
          </ac:spMkLst>
        </pc:spChg>
        <pc:spChg chg="add">
          <ac:chgData name="P.P Singh and Associates" userId="fad75ffdbd681a4d" providerId="Windows Live" clId="Web-{D153D9A0-9F24-42F3-9CB4-D24B119D94F6}" dt="2024-10-22T17:58:43.709" v="51"/>
          <ac:spMkLst>
            <pc:docMk/>
            <pc:sldMk cId="1480098132" sldId="288"/>
            <ac:spMk id="14" creationId="{4300840D-0A0B-4512-BACA-B439D5B9C57C}"/>
          </ac:spMkLst>
        </pc:spChg>
        <pc:spChg chg="add">
          <ac:chgData name="P.P Singh and Associates" userId="fad75ffdbd681a4d" providerId="Windows Live" clId="Web-{D153D9A0-9F24-42F3-9CB4-D24B119D94F6}" dt="2024-10-22T17:58:43.709" v="51"/>
          <ac:spMkLst>
            <pc:docMk/>
            <pc:sldMk cId="1480098132" sldId="288"/>
            <ac:spMk id="16" creationId="{D2B78728-A580-49A7-84F9-6EF6F583ADE0}"/>
          </ac:spMkLst>
        </pc:spChg>
        <pc:spChg chg="add">
          <ac:chgData name="P.P Singh and Associates" userId="fad75ffdbd681a4d" providerId="Windows Live" clId="Web-{D153D9A0-9F24-42F3-9CB4-D24B119D94F6}" dt="2024-10-22T17:58:43.709" v="51"/>
          <ac:spMkLst>
            <pc:docMk/>
            <pc:sldMk cId="1480098132" sldId="288"/>
            <ac:spMk id="18" creationId="{38FAA1A1-D861-433F-88FA-1E9D6FD31D11}"/>
          </ac:spMkLst>
        </pc:spChg>
        <pc:spChg chg="add">
          <ac:chgData name="P.P Singh and Associates" userId="fad75ffdbd681a4d" providerId="Windows Live" clId="Web-{D153D9A0-9F24-42F3-9CB4-D24B119D94F6}" dt="2024-10-22T17:58:43.709" v="51"/>
          <ac:spMkLst>
            <pc:docMk/>
            <pc:sldMk cId="1480098132" sldId="288"/>
            <ac:spMk id="20" creationId="{8D71EDA1-87BF-4D5D-AB79-F346FD19278A}"/>
          </ac:spMkLst>
        </pc:spChg>
      </pc:sldChg>
      <pc:sldChg chg="addSp modSp mod setBg">
        <pc:chgData name="P.P Singh and Associates" userId="fad75ffdbd681a4d" providerId="Windows Live" clId="Web-{D153D9A0-9F24-42F3-9CB4-D24B119D94F6}" dt="2024-10-22T17:58:11.771" v="50" actId="20577"/>
        <pc:sldMkLst>
          <pc:docMk/>
          <pc:sldMk cId="1571302584" sldId="289"/>
        </pc:sldMkLst>
        <pc:spChg chg="mod">
          <ac:chgData name="P.P Singh and Associates" userId="fad75ffdbd681a4d" providerId="Windows Live" clId="Web-{D153D9A0-9F24-42F3-9CB4-D24B119D94F6}" dt="2024-10-22T17:58:11.771" v="50" actId="20577"/>
          <ac:spMkLst>
            <pc:docMk/>
            <pc:sldMk cId="1571302584" sldId="289"/>
            <ac:spMk id="2" creationId="{6C1933C5-929E-467E-D7DD-1881DA5FA81E}"/>
          </ac:spMkLst>
        </pc:spChg>
        <pc:spChg chg="mod">
          <ac:chgData name="P.P Singh and Associates" userId="fad75ffdbd681a4d" providerId="Windows Live" clId="Web-{D153D9A0-9F24-42F3-9CB4-D24B119D94F6}" dt="2024-10-22T17:57:53.489" v="48"/>
          <ac:spMkLst>
            <pc:docMk/>
            <pc:sldMk cId="1571302584" sldId="289"/>
            <ac:spMk id="3" creationId="{BC839CB2-A600-A083-256B-25AC002ABDDF}"/>
          </ac:spMkLst>
        </pc:spChg>
        <pc:spChg chg="add">
          <ac:chgData name="P.P Singh and Associates" userId="fad75ffdbd681a4d" providerId="Windows Live" clId="Web-{D153D9A0-9F24-42F3-9CB4-D24B119D94F6}" dt="2024-10-22T17:57:53.489" v="48"/>
          <ac:spMkLst>
            <pc:docMk/>
            <pc:sldMk cId="1571302584" sldId="289"/>
            <ac:spMk id="8" creationId="{907EF6B7-1338-4443-8C46-6A318D952DFD}"/>
          </ac:spMkLst>
        </pc:spChg>
        <pc:spChg chg="add">
          <ac:chgData name="P.P Singh and Associates" userId="fad75ffdbd681a4d" providerId="Windows Live" clId="Web-{D153D9A0-9F24-42F3-9CB4-D24B119D94F6}" dt="2024-10-22T17:57:53.489" v="48"/>
          <ac:spMkLst>
            <pc:docMk/>
            <pc:sldMk cId="1571302584" sldId="289"/>
            <ac:spMk id="10" creationId="{DAAE4CDD-124C-4DCF-9584-B6033B545DD5}"/>
          </ac:spMkLst>
        </pc:spChg>
        <pc:spChg chg="add">
          <ac:chgData name="P.P Singh and Associates" userId="fad75ffdbd681a4d" providerId="Windows Live" clId="Web-{D153D9A0-9F24-42F3-9CB4-D24B119D94F6}" dt="2024-10-22T17:57:53.489" v="48"/>
          <ac:spMkLst>
            <pc:docMk/>
            <pc:sldMk cId="1571302584" sldId="289"/>
            <ac:spMk id="12" creationId="{081E4A58-353D-44AE-B2FC-2A74E2E400F7}"/>
          </ac:spMkLst>
        </pc:spChg>
      </pc:sldChg>
      <pc:sldChg chg="addSp modSp mod setBg">
        <pc:chgData name="P.P Singh and Associates" userId="fad75ffdbd681a4d" providerId="Windows Live" clId="Web-{D153D9A0-9F24-42F3-9CB4-D24B119D94F6}" dt="2024-10-22T17:57:43.583" v="47"/>
        <pc:sldMkLst>
          <pc:docMk/>
          <pc:sldMk cId="1708739814" sldId="290"/>
        </pc:sldMkLst>
        <pc:spChg chg="mod">
          <ac:chgData name="P.P Singh and Associates" userId="fad75ffdbd681a4d" providerId="Windows Live" clId="Web-{D153D9A0-9F24-42F3-9CB4-D24B119D94F6}" dt="2024-10-22T17:57:43.583" v="47"/>
          <ac:spMkLst>
            <pc:docMk/>
            <pc:sldMk cId="1708739814" sldId="290"/>
            <ac:spMk id="2" creationId="{6E34943D-6385-1C8D-4028-46FBF71B8C79}"/>
          </ac:spMkLst>
        </pc:spChg>
        <pc:spChg chg="mod">
          <ac:chgData name="P.P Singh and Associates" userId="fad75ffdbd681a4d" providerId="Windows Live" clId="Web-{D153D9A0-9F24-42F3-9CB4-D24B119D94F6}" dt="2024-10-22T17:57:43.583" v="47"/>
          <ac:spMkLst>
            <pc:docMk/>
            <pc:sldMk cId="1708739814" sldId="290"/>
            <ac:spMk id="3" creationId="{555DF719-FE53-C213-E93D-14008EF5CB33}"/>
          </ac:spMkLst>
        </pc:spChg>
        <pc:spChg chg="add">
          <ac:chgData name="P.P Singh and Associates" userId="fad75ffdbd681a4d" providerId="Windows Live" clId="Web-{D153D9A0-9F24-42F3-9CB4-D24B119D94F6}" dt="2024-10-22T17:57:43.583" v="47"/>
          <ac:spMkLst>
            <pc:docMk/>
            <pc:sldMk cId="1708739814" sldId="290"/>
            <ac:spMk id="8" creationId="{C2554CA6-288E-4202-BC52-2E5A8F0C0AED}"/>
          </ac:spMkLst>
        </pc:spChg>
        <pc:spChg chg="add">
          <ac:chgData name="P.P Singh and Associates" userId="fad75ffdbd681a4d" providerId="Windows Live" clId="Web-{D153D9A0-9F24-42F3-9CB4-D24B119D94F6}" dt="2024-10-22T17:57:43.583" v="47"/>
          <ac:spMkLst>
            <pc:docMk/>
            <pc:sldMk cId="1708739814" sldId="290"/>
            <ac:spMk id="10" creationId="{B10BB131-AC8E-4A8E-A5D1-36260F720C3B}"/>
          </ac:spMkLst>
        </pc:spChg>
        <pc:spChg chg="add">
          <ac:chgData name="P.P Singh and Associates" userId="fad75ffdbd681a4d" providerId="Windows Live" clId="Web-{D153D9A0-9F24-42F3-9CB4-D24B119D94F6}" dt="2024-10-22T17:57:43.583" v="47"/>
          <ac:spMkLst>
            <pc:docMk/>
            <pc:sldMk cId="1708739814" sldId="290"/>
            <ac:spMk id="12" creationId="{5B7778FC-632E-4DCA-A7CB-0D7731CCF970}"/>
          </ac:spMkLst>
        </pc:spChg>
        <pc:spChg chg="add">
          <ac:chgData name="P.P Singh and Associates" userId="fad75ffdbd681a4d" providerId="Windows Live" clId="Web-{D153D9A0-9F24-42F3-9CB4-D24B119D94F6}" dt="2024-10-22T17:57:43.583" v="47"/>
          <ac:spMkLst>
            <pc:docMk/>
            <pc:sldMk cId="1708739814" sldId="290"/>
            <ac:spMk id="14" creationId="{FA23A907-97FB-4A8F-880A-DD77401C4296}"/>
          </ac:spMkLst>
        </pc:spChg>
      </pc:sldChg>
      <pc:sldChg chg="addSp modSp mod setBg">
        <pc:chgData name="P.P Singh and Associates" userId="fad75ffdbd681a4d" providerId="Windows Live" clId="Web-{D153D9A0-9F24-42F3-9CB4-D24B119D94F6}" dt="2024-10-22T17:57:34.770" v="46"/>
        <pc:sldMkLst>
          <pc:docMk/>
          <pc:sldMk cId="3145293105" sldId="291"/>
        </pc:sldMkLst>
        <pc:spChg chg="mod">
          <ac:chgData name="P.P Singh and Associates" userId="fad75ffdbd681a4d" providerId="Windows Live" clId="Web-{D153D9A0-9F24-42F3-9CB4-D24B119D94F6}" dt="2024-10-22T17:57:34.770" v="46"/>
          <ac:spMkLst>
            <pc:docMk/>
            <pc:sldMk cId="3145293105" sldId="291"/>
            <ac:spMk id="2" creationId="{45AAB954-38D5-7AFA-7A7E-04A67A1ECF0E}"/>
          </ac:spMkLst>
        </pc:spChg>
        <pc:spChg chg="mod">
          <ac:chgData name="P.P Singh and Associates" userId="fad75ffdbd681a4d" providerId="Windows Live" clId="Web-{D153D9A0-9F24-42F3-9CB4-D24B119D94F6}" dt="2024-10-22T17:57:34.770" v="46"/>
          <ac:spMkLst>
            <pc:docMk/>
            <pc:sldMk cId="3145293105" sldId="291"/>
            <ac:spMk id="3" creationId="{013FBB9E-8370-5A8E-17B0-12E55A6546ED}"/>
          </ac:spMkLst>
        </pc:spChg>
        <pc:spChg chg="add">
          <ac:chgData name="P.P Singh and Associates" userId="fad75ffdbd681a4d" providerId="Windows Live" clId="Web-{D153D9A0-9F24-42F3-9CB4-D24B119D94F6}" dt="2024-10-22T17:57:34.770" v="46"/>
          <ac:spMkLst>
            <pc:docMk/>
            <pc:sldMk cId="3145293105" sldId="291"/>
            <ac:spMk id="8" creationId="{907EF6B7-1338-4443-8C46-6A318D952DFD}"/>
          </ac:spMkLst>
        </pc:spChg>
        <pc:spChg chg="add">
          <ac:chgData name="P.P Singh and Associates" userId="fad75ffdbd681a4d" providerId="Windows Live" clId="Web-{D153D9A0-9F24-42F3-9CB4-D24B119D94F6}" dt="2024-10-22T17:57:34.770" v="46"/>
          <ac:spMkLst>
            <pc:docMk/>
            <pc:sldMk cId="3145293105" sldId="291"/>
            <ac:spMk id="10" creationId="{DAAE4CDD-124C-4DCF-9584-B6033B545DD5}"/>
          </ac:spMkLst>
        </pc:spChg>
        <pc:spChg chg="add">
          <ac:chgData name="P.P Singh and Associates" userId="fad75ffdbd681a4d" providerId="Windows Live" clId="Web-{D153D9A0-9F24-42F3-9CB4-D24B119D94F6}" dt="2024-10-22T17:57:34.770" v="46"/>
          <ac:spMkLst>
            <pc:docMk/>
            <pc:sldMk cId="3145293105" sldId="291"/>
            <ac:spMk id="12" creationId="{081E4A58-353D-44AE-B2FC-2A74E2E400F7}"/>
          </ac:spMkLst>
        </pc:spChg>
      </pc:sldChg>
      <pc:sldChg chg="modSp add">
        <pc:chgData name="P.P Singh and Associates" userId="fad75ffdbd681a4d" providerId="Windows Live" clId="Web-{D153D9A0-9F24-42F3-9CB4-D24B119D94F6}" dt="2024-10-22T17:57:12.942" v="45" actId="20577"/>
        <pc:sldMkLst>
          <pc:docMk/>
          <pc:sldMk cId="0" sldId="355"/>
        </pc:sldMkLst>
        <pc:spChg chg="mod">
          <ac:chgData name="P.P Singh and Associates" userId="fad75ffdbd681a4d" providerId="Windows Live" clId="Web-{D153D9A0-9F24-42F3-9CB4-D24B119D94F6}" dt="2024-10-22T17:57:12.942" v="45" actId="20577"/>
          <ac:spMkLst>
            <pc:docMk/>
            <pc:sldMk cId="0" sldId="355"/>
            <ac:spMk id="1029" creationId="{00000000-0000-0000-0000-000000000000}"/>
          </ac:spMkLst>
        </pc:spChg>
      </pc:sldChg>
      <pc:sldMasterChg chg="add addSldLayout">
        <pc:chgData name="P.P Singh and Associates" userId="fad75ffdbd681a4d" providerId="Windows Live" clId="Web-{D153D9A0-9F24-42F3-9CB4-D24B119D94F6}" dt="2024-10-22T17:56:01.082" v="0"/>
        <pc:sldMasterMkLst>
          <pc:docMk/>
          <pc:sldMasterMk cId="0" sldId="2147483709"/>
        </pc:sldMasterMkLst>
        <pc:sldLayoutChg chg="add">
          <pc:chgData name="P.P Singh and Associates" userId="fad75ffdbd681a4d" providerId="Windows Live" clId="Web-{D153D9A0-9F24-42F3-9CB4-D24B119D94F6}" dt="2024-10-22T17:56:01.082" v="0"/>
          <pc:sldLayoutMkLst>
            <pc:docMk/>
            <pc:sldMasterMk cId="0" sldId="2147483709"/>
            <pc:sldLayoutMk cId="0" sldId="2147483681"/>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2"/>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3"/>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4"/>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5"/>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6"/>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7"/>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8"/>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89"/>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90"/>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91"/>
          </pc:sldLayoutMkLst>
        </pc:sldLayoutChg>
        <pc:sldLayoutChg chg="add">
          <pc:chgData name="P.P Singh and Associates" userId="fad75ffdbd681a4d" providerId="Windows Live" clId="Web-{D153D9A0-9F24-42F3-9CB4-D24B119D94F6}" dt="2024-10-22T17:56:01.082" v="0"/>
          <pc:sldLayoutMkLst>
            <pc:docMk/>
            <pc:sldMasterMk cId="0" sldId="2147483709"/>
            <pc:sldLayoutMk cId="0" sldId="2147483692"/>
          </pc:sldLayoutMkLst>
        </pc:sldLayoutChg>
      </pc:sldMasterChg>
    </pc:docChg>
  </pc:docChgLst>
  <pc:docChgLst>
    <pc:chgData name="P.P Singh and Associates" userId="fad75ffdbd681a4d" providerId="Windows Live" clId="Web-{895C8F3F-89C0-4090-ACBB-CF8FA81DD801}"/>
    <pc:docChg chg="addSld modSld">
      <pc:chgData name="P.P Singh and Associates" userId="fad75ffdbd681a4d" providerId="Windows Live" clId="Web-{895C8F3F-89C0-4090-ACBB-CF8FA81DD801}" dt="2024-11-04T08:53:36.833" v="326" actId="20577"/>
      <pc:docMkLst>
        <pc:docMk/>
      </pc:docMkLst>
      <pc:sldChg chg="modSp">
        <pc:chgData name="P.P Singh and Associates" userId="fad75ffdbd681a4d" providerId="Windows Live" clId="Web-{895C8F3F-89C0-4090-ACBB-CF8FA81DD801}" dt="2024-11-04T07:16:03.746" v="2" actId="20577"/>
        <pc:sldMkLst>
          <pc:docMk/>
          <pc:sldMk cId="109857222" sldId="256"/>
        </pc:sldMkLst>
        <pc:spChg chg="mod">
          <ac:chgData name="P.P Singh and Associates" userId="fad75ffdbd681a4d" providerId="Windows Live" clId="Web-{895C8F3F-89C0-4090-ACBB-CF8FA81DD801}" dt="2024-11-04T07:16:03.746" v="2" actId="20577"/>
          <ac:spMkLst>
            <pc:docMk/>
            <pc:sldMk cId="109857222" sldId="256"/>
            <ac:spMk id="2" creationId="{00000000-0000-0000-0000-000000000000}"/>
          </ac:spMkLst>
        </pc:spChg>
      </pc:sldChg>
      <pc:sldChg chg="modSp">
        <pc:chgData name="P.P Singh and Associates" userId="fad75ffdbd681a4d" providerId="Windows Live" clId="Web-{895C8F3F-89C0-4090-ACBB-CF8FA81DD801}" dt="2024-11-04T08:42:57.452" v="214" actId="20577"/>
        <pc:sldMkLst>
          <pc:docMk/>
          <pc:sldMk cId="3354202710" sldId="258"/>
        </pc:sldMkLst>
        <pc:spChg chg="mod">
          <ac:chgData name="P.P Singh and Associates" userId="fad75ffdbd681a4d" providerId="Windows Live" clId="Web-{895C8F3F-89C0-4090-ACBB-CF8FA81DD801}" dt="2024-11-04T08:42:57.452" v="214" actId="20577"/>
          <ac:spMkLst>
            <pc:docMk/>
            <pc:sldMk cId="3354202710" sldId="258"/>
            <ac:spMk id="4" creationId="{658E0981-E8B0-F93F-753D-A9E560AEFBE0}"/>
          </ac:spMkLst>
        </pc:spChg>
      </pc:sldChg>
      <pc:sldChg chg="modSp">
        <pc:chgData name="P.P Singh and Associates" userId="fad75ffdbd681a4d" providerId="Windows Live" clId="Web-{895C8F3F-89C0-4090-ACBB-CF8FA81DD801}" dt="2024-11-04T08:53:36.833" v="326" actId="20577"/>
        <pc:sldMkLst>
          <pc:docMk/>
          <pc:sldMk cId="934497413" sldId="359"/>
        </pc:sldMkLst>
        <pc:spChg chg="mod">
          <ac:chgData name="P.P Singh and Associates" userId="fad75ffdbd681a4d" providerId="Windows Live" clId="Web-{895C8F3F-89C0-4090-ACBB-CF8FA81DD801}" dt="2024-11-04T08:51:22.907" v="238" actId="20577"/>
          <ac:spMkLst>
            <pc:docMk/>
            <pc:sldMk cId="934497413" sldId="359"/>
            <ac:spMk id="2" creationId="{243DEC66-FD92-715F-152C-313DEEB9B179}"/>
          </ac:spMkLst>
        </pc:spChg>
        <pc:spChg chg="mod">
          <ac:chgData name="P.P Singh and Associates" userId="fad75ffdbd681a4d" providerId="Windows Live" clId="Web-{895C8F3F-89C0-4090-ACBB-CF8FA81DD801}" dt="2024-11-04T08:53:36.833" v="326" actId="20577"/>
          <ac:spMkLst>
            <pc:docMk/>
            <pc:sldMk cId="934497413" sldId="359"/>
            <ac:spMk id="3" creationId="{6173F383-DC71-4DEF-4B23-95F180C511F6}"/>
          </ac:spMkLst>
        </pc:spChg>
      </pc:sldChg>
      <pc:sldChg chg="delSp modSp new">
        <pc:chgData name="P.P Singh and Associates" userId="fad75ffdbd681a4d" providerId="Windows Live" clId="Web-{895C8F3F-89C0-4090-ACBB-CF8FA81DD801}" dt="2024-11-04T08:40:43.994" v="114" actId="20577"/>
        <pc:sldMkLst>
          <pc:docMk/>
          <pc:sldMk cId="1148941527" sldId="360"/>
        </pc:sldMkLst>
        <pc:spChg chg="mod">
          <ac:chgData name="P.P Singh and Associates" userId="fad75ffdbd681a4d" providerId="Windows Live" clId="Web-{895C8F3F-89C0-4090-ACBB-CF8FA81DD801}" dt="2024-11-04T08:37:52.019" v="95" actId="1076"/>
          <ac:spMkLst>
            <pc:docMk/>
            <pc:sldMk cId="1148941527" sldId="360"/>
            <ac:spMk id="2" creationId="{D3DDC799-5561-84A8-5D52-E5B5C58B00F1}"/>
          </ac:spMkLst>
        </pc:spChg>
      </pc:sldChg>
    </pc:docChg>
  </pc:docChgLst>
  <pc:docChgLst>
    <pc:chgData name="P.P Singh and Associates" userId="fad75ffdbd681a4d" providerId="Windows Live" clId="Web-{A6061E2F-DEDB-4607-8200-0FEB141D3F30}"/>
    <pc:docChg chg="modSld">
      <pc:chgData name="P.P Singh and Associates" userId="fad75ffdbd681a4d" providerId="Windows Live" clId="Web-{A6061E2F-DEDB-4607-8200-0FEB141D3F30}" dt="2024-10-22T17:53:00.147" v="0"/>
      <pc:docMkLst>
        <pc:docMk/>
      </pc:docMkLst>
      <pc:sldChg chg="addSp modSp mod setBg">
        <pc:chgData name="P.P Singh and Associates" userId="fad75ffdbd681a4d" providerId="Windows Live" clId="Web-{A6061E2F-DEDB-4607-8200-0FEB141D3F30}" dt="2024-10-22T17:53:00.147" v="0"/>
        <pc:sldMkLst>
          <pc:docMk/>
          <pc:sldMk cId="1654136756" sldId="274"/>
        </pc:sldMkLst>
        <pc:spChg chg="mod">
          <ac:chgData name="P.P Singh and Associates" userId="fad75ffdbd681a4d" providerId="Windows Live" clId="Web-{A6061E2F-DEDB-4607-8200-0FEB141D3F30}" dt="2024-10-22T17:53:00.147" v="0"/>
          <ac:spMkLst>
            <pc:docMk/>
            <pc:sldMk cId="1654136756" sldId="274"/>
            <ac:spMk id="2" creationId="{C84E46FB-F366-59A8-46D7-192B5C9933EC}"/>
          </ac:spMkLst>
        </pc:spChg>
        <pc:spChg chg="mod">
          <ac:chgData name="P.P Singh and Associates" userId="fad75ffdbd681a4d" providerId="Windows Live" clId="Web-{A6061E2F-DEDB-4607-8200-0FEB141D3F30}" dt="2024-10-22T17:53:00.147" v="0"/>
          <ac:spMkLst>
            <pc:docMk/>
            <pc:sldMk cId="1654136756" sldId="274"/>
            <ac:spMk id="3" creationId="{F058D671-8AEE-B162-F270-0015DBF3E38C}"/>
          </ac:spMkLst>
        </pc:spChg>
        <pc:spChg chg="add">
          <ac:chgData name="P.P Singh and Associates" userId="fad75ffdbd681a4d" providerId="Windows Live" clId="Web-{A6061E2F-DEDB-4607-8200-0FEB141D3F30}" dt="2024-10-22T17:53:00.147" v="0"/>
          <ac:spMkLst>
            <pc:docMk/>
            <pc:sldMk cId="1654136756" sldId="274"/>
            <ac:spMk id="8" creationId="{5E7AA7E8-8006-4E1F-A566-FCF37EE6F35D}"/>
          </ac:spMkLst>
        </pc:spChg>
        <pc:cxnChg chg="add">
          <ac:chgData name="P.P Singh and Associates" userId="fad75ffdbd681a4d" providerId="Windows Live" clId="Web-{A6061E2F-DEDB-4607-8200-0FEB141D3F30}" dt="2024-10-22T17:53:00.147" v="0"/>
          <ac:cxnSpMkLst>
            <pc:docMk/>
            <pc:sldMk cId="1654136756" sldId="274"/>
            <ac:cxnSpMk id="10" creationId="{56020367-4FD5-4596-8E10-C5F095CD8DBF}"/>
          </ac:cxnSpMkLst>
        </pc:cxnChg>
      </pc:sldChg>
    </pc:docChg>
  </pc:docChgLst>
  <pc:docChgLst>
    <pc:chgData name="P.P Singh and Associates" userId="fad75ffdbd681a4d" providerId="LiveId" clId="{DEBBB472-7FAA-5A43-AACC-104C7EFDA06C}"/>
    <pc:docChg chg="custSel addSld modSld">
      <pc:chgData name="P.P Singh and Associates" userId="fad75ffdbd681a4d" providerId="LiveId" clId="{DEBBB472-7FAA-5A43-AACC-104C7EFDA06C}" dt="2024-11-15T15:25:01.884" v="365" actId="26606"/>
      <pc:docMkLst>
        <pc:docMk/>
      </pc:docMkLst>
      <pc:sldChg chg="addSp modSp mod setBg">
        <pc:chgData name="P.P Singh and Associates" userId="fad75ffdbd681a4d" providerId="LiveId" clId="{DEBBB472-7FAA-5A43-AACC-104C7EFDA06C}" dt="2024-11-15T15:24:45.441" v="364" actId="26606"/>
        <pc:sldMkLst>
          <pc:docMk/>
          <pc:sldMk cId="4124099617" sldId="391"/>
        </pc:sldMkLst>
        <pc:spChg chg="mod">
          <ac:chgData name="P.P Singh and Associates" userId="fad75ffdbd681a4d" providerId="LiveId" clId="{DEBBB472-7FAA-5A43-AACC-104C7EFDA06C}" dt="2024-11-15T15:24:45.441" v="364" actId="26606"/>
          <ac:spMkLst>
            <pc:docMk/>
            <pc:sldMk cId="4124099617" sldId="391"/>
            <ac:spMk id="5" creationId="{6E97AC53-1FA9-4451-ADAB-3157DFB44554}"/>
          </ac:spMkLst>
        </pc:spChg>
        <pc:spChg chg="mod">
          <ac:chgData name="P.P Singh and Associates" userId="fad75ffdbd681a4d" providerId="LiveId" clId="{DEBBB472-7FAA-5A43-AACC-104C7EFDA06C}" dt="2024-11-15T15:24:45.441" v="364" actId="26606"/>
          <ac:spMkLst>
            <pc:docMk/>
            <pc:sldMk cId="4124099617" sldId="391"/>
            <ac:spMk id="6" creationId="{CB9A8C66-F2B9-43F4-9373-4DFBC2029869}"/>
          </ac:spMkLst>
        </pc:spChg>
        <pc:spChg chg="add">
          <ac:chgData name="P.P Singh and Associates" userId="fad75ffdbd681a4d" providerId="LiveId" clId="{DEBBB472-7FAA-5A43-AACC-104C7EFDA06C}" dt="2024-11-15T15:24:45.441" v="364" actId="26606"/>
          <ac:spMkLst>
            <pc:docMk/>
            <pc:sldMk cId="4124099617" sldId="391"/>
            <ac:spMk id="11" creationId="{DEE2AD96-B495-4E06-9291-B71706F728CB}"/>
          </ac:spMkLst>
        </pc:spChg>
        <pc:spChg chg="add">
          <ac:chgData name="P.P Singh and Associates" userId="fad75ffdbd681a4d" providerId="LiveId" clId="{DEBBB472-7FAA-5A43-AACC-104C7EFDA06C}" dt="2024-11-15T15:24:45.441" v="364" actId="26606"/>
          <ac:spMkLst>
            <pc:docMk/>
            <pc:sldMk cId="4124099617" sldId="391"/>
            <ac:spMk id="13" creationId="{53CF6D67-C5A8-4ADD-9E8E-1E38CA1D3166}"/>
          </ac:spMkLst>
        </pc:spChg>
        <pc:spChg chg="add">
          <ac:chgData name="P.P Singh and Associates" userId="fad75ffdbd681a4d" providerId="LiveId" clId="{DEBBB472-7FAA-5A43-AACC-104C7EFDA06C}" dt="2024-11-15T15:24:45.441" v="364" actId="26606"/>
          <ac:spMkLst>
            <pc:docMk/>
            <pc:sldMk cId="4124099617" sldId="391"/>
            <ac:spMk id="15" creationId="{86909FA0-B515-4681-B7A8-FA281D133B94}"/>
          </ac:spMkLst>
        </pc:spChg>
        <pc:spChg chg="add">
          <ac:chgData name="P.P Singh and Associates" userId="fad75ffdbd681a4d" providerId="LiveId" clId="{DEBBB472-7FAA-5A43-AACC-104C7EFDA06C}" dt="2024-11-15T15:24:45.441" v="364" actId="26606"/>
          <ac:spMkLst>
            <pc:docMk/>
            <pc:sldMk cId="4124099617" sldId="391"/>
            <ac:spMk id="17" creationId="{21C9FE86-FCC3-4A31-AA1C-C882262B7FE7}"/>
          </ac:spMkLst>
        </pc:spChg>
        <pc:spChg chg="add">
          <ac:chgData name="P.P Singh and Associates" userId="fad75ffdbd681a4d" providerId="LiveId" clId="{DEBBB472-7FAA-5A43-AACC-104C7EFDA06C}" dt="2024-11-15T15:24:45.441" v="364" actId="26606"/>
          <ac:spMkLst>
            <pc:docMk/>
            <pc:sldMk cId="4124099617" sldId="391"/>
            <ac:spMk id="19" creationId="{7D96243B-ECED-4B71-8E06-AE9A285EAD20}"/>
          </ac:spMkLst>
        </pc:spChg>
        <pc:spChg chg="add">
          <ac:chgData name="P.P Singh and Associates" userId="fad75ffdbd681a4d" providerId="LiveId" clId="{DEBBB472-7FAA-5A43-AACC-104C7EFDA06C}" dt="2024-11-15T15:24:45.441" v="364" actId="26606"/>
          <ac:spMkLst>
            <pc:docMk/>
            <pc:sldMk cId="4124099617" sldId="391"/>
            <ac:spMk id="21" creationId="{A09989E4-EFDC-4A90-A633-E0525FB4139E}"/>
          </ac:spMkLst>
        </pc:spChg>
      </pc:sldChg>
      <pc:sldChg chg="addSp delSp modSp new mod setBg">
        <pc:chgData name="P.P Singh and Associates" userId="fad75ffdbd681a4d" providerId="LiveId" clId="{DEBBB472-7FAA-5A43-AACC-104C7EFDA06C}" dt="2024-11-15T15:25:01.884" v="365" actId="26606"/>
        <pc:sldMkLst>
          <pc:docMk/>
          <pc:sldMk cId="677132666" sldId="394"/>
        </pc:sldMkLst>
        <pc:spChg chg="mod">
          <ac:chgData name="P.P Singh and Associates" userId="fad75ffdbd681a4d" providerId="LiveId" clId="{DEBBB472-7FAA-5A43-AACC-104C7EFDA06C}" dt="2024-11-15T15:25:01.884" v="365" actId="26606"/>
          <ac:spMkLst>
            <pc:docMk/>
            <pc:sldMk cId="677132666" sldId="394"/>
            <ac:spMk id="2" creationId="{570F770C-AEA6-7B0F-9F0B-DDC712E7DD0E}"/>
          </ac:spMkLst>
        </pc:spChg>
        <pc:spChg chg="mod">
          <ac:chgData name="P.P Singh and Associates" userId="fad75ffdbd681a4d" providerId="LiveId" clId="{DEBBB472-7FAA-5A43-AACC-104C7EFDA06C}" dt="2024-11-15T15:25:01.884" v="365" actId="26606"/>
          <ac:spMkLst>
            <pc:docMk/>
            <pc:sldMk cId="677132666" sldId="394"/>
            <ac:spMk id="3" creationId="{FF0A6285-3CE7-97F8-5768-D5E44A5E1CA5}"/>
          </ac:spMkLst>
        </pc:spChg>
        <pc:spChg chg="del">
          <ac:chgData name="P.P Singh and Associates" userId="fad75ffdbd681a4d" providerId="LiveId" clId="{DEBBB472-7FAA-5A43-AACC-104C7EFDA06C}" dt="2024-11-15T15:08:47.910" v="362" actId="21"/>
          <ac:spMkLst>
            <pc:docMk/>
            <pc:sldMk cId="677132666" sldId="394"/>
            <ac:spMk id="4" creationId="{E865A894-32F3-5FD1-0E71-A66CF63647A3}"/>
          </ac:spMkLst>
        </pc:spChg>
        <pc:spChg chg="add">
          <ac:chgData name="P.P Singh and Associates" userId="fad75ffdbd681a4d" providerId="LiveId" clId="{DEBBB472-7FAA-5A43-AACC-104C7EFDA06C}" dt="2024-11-15T15:25:01.884" v="365" actId="26606"/>
          <ac:spMkLst>
            <pc:docMk/>
            <pc:sldMk cId="677132666" sldId="394"/>
            <ac:spMk id="8" creationId="{DEE2AD96-B495-4E06-9291-B71706F728CB}"/>
          </ac:spMkLst>
        </pc:spChg>
        <pc:spChg chg="add">
          <ac:chgData name="P.P Singh and Associates" userId="fad75ffdbd681a4d" providerId="LiveId" clId="{DEBBB472-7FAA-5A43-AACC-104C7EFDA06C}" dt="2024-11-15T15:25:01.884" v="365" actId="26606"/>
          <ac:spMkLst>
            <pc:docMk/>
            <pc:sldMk cId="677132666" sldId="394"/>
            <ac:spMk id="10" creationId="{53CF6D67-C5A8-4ADD-9E8E-1E38CA1D3166}"/>
          </ac:spMkLst>
        </pc:spChg>
        <pc:spChg chg="add">
          <ac:chgData name="P.P Singh and Associates" userId="fad75ffdbd681a4d" providerId="LiveId" clId="{DEBBB472-7FAA-5A43-AACC-104C7EFDA06C}" dt="2024-11-15T15:25:01.884" v="365" actId="26606"/>
          <ac:spMkLst>
            <pc:docMk/>
            <pc:sldMk cId="677132666" sldId="394"/>
            <ac:spMk id="12" creationId="{86909FA0-B515-4681-B7A8-FA281D133B94}"/>
          </ac:spMkLst>
        </pc:spChg>
        <pc:spChg chg="add">
          <ac:chgData name="P.P Singh and Associates" userId="fad75ffdbd681a4d" providerId="LiveId" clId="{DEBBB472-7FAA-5A43-AACC-104C7EFDA06C}" dt="2024-11-15T15:25:01.884" v="365" actId="26606"/>
          <ac:spMkLst>
            <pc:docMk/>
            <pc:sldMk cId="677132666" sldId="394"/>
            <ac:spMk id="14" creationId="{21C9FE86-FCC3-4A31-AA1C-C882262B7FE7}"/>
          </ac:spMkLst>
        </pc:spChg>
        <pc:spChg chg="add">
          <ac:chgData name="P.P Singh and Associates" userId="fad75ffdbd681a4d" providerId="LiveId" clId="{DEBBB472-7FAA-5A43-AACC-104C7EFDA06C}" dt="2024-11-15T15:25:01.884" v="365" actId="26606"/>
          <ac:spMkLst>
            <pc:docMk/>
            <pc:sldMk cId="677132666" sldId="394"/>
            <ac:spMk id="16" creationId="{7D96243B-ECED-4B71-8E06-AE9A285EAD20}"/>
          </ac:spMkLst>
        </pc:spChg>
        <pc:spChg chg="add">
          <ac:chgData name="P.P Singh and Associates" userId="fad75ffdbd681a4d" providerId="LiveId" clId="{DEBBB472-7FAA-5A43-AACC-104C7EFDA06C}" dt="2024-11-15T15:25:01.884" v="365" actId="26606"/>
          <ac:spMkLst>
            <pc:docMk/>
            <pc:sldMk cId="677132666" sldId="394"/>
            <ac:spMk id="18" creationId="{A09989E4-EFDC-4A90-A633-E0525FB4139E}"/>
          </ac:spMkLst>
        </pc:spChg>
      </pc:sldChg>
    </pc:docChg>
  </pc:docChgLst>
  <pc:docChgLst>
    <pc:chgData name="P.P Singh and Associates" userId="fad75ffdbd681a4d" providerId="Windows Live" clId="Web-{28D4BC6F-DAC1-4134-AEF4-7B457233D6D1}"/>
    <pc:docChg chg="addSld delSld modSld">
      <pc:chgData name="P.P Singh and Associates" userId="fad75ffdbd681a4d" providerId="Windows Live" clId="Web-{28D4BC6F-DAC1-4134-AEF4-7B457233D6D1}" dt="2024-10-21T14:22:25.365" v="778" actId="14100"/>
      <pc:docMkLst>
        <pc:docMk/>
      </pc:docMkLst>
      <pc:sldChg chg="delSp modSp">
        <pc:chgData name="P.P Singh and Associates" userId="fad75ffdbd681a4d" providerId="Windows Live" clId="Web-{28D4BC6F-DAC1-4134-AEF4-7B457233D6D1}" dt="2024-10-21T13:17:03.927" v="18"/>
        <pc:sldMkLst>
          <pc:docMk/>
          <pc:sldMk cId="109857222" sldId="256"/>
        </pc:sldMkLst>
        <pc:spChg chg="mod">
          <ac:chgData name="P.P Singh and Associates" userId="fad75ffdbd681a4d" providerId="Windows Live" clId="Web-{28D4BC6F-DAC1-4134-AEF4-7B457233D6D1}" dt="2024-10-21T13:16:57.380" v="17" actId="20577"/>
          <ac:spMkLst>
            <pc:docMk/>
            <pc:sldMk cId="109857222" sldId="256"/>
            <ac:spMk id="2" creationId="{00000000-0000-0000-0000-000000000000}"/>
          </ac:spMkLst>
        </pc:spChg>
      </pc:sldChg>
      <pc:sldChg chg="addSp modSp new mod modClrScheme chgLayout">
        <pc:chgData name="P.P Singh and Associates" userId="fad75ffdbd681a4d" providerId="Windows Live" clId="Web-{28D4BC6F-DAC1-4134-AEF4-7B457233D6D1}" dt="2024-10-21T13:27:42.414" v="115" actId="20577"/>
        <pc:sldMkLst>
          <pc:docMk/>
          <pc:sldMk cId="2315541767" sldId="257"/>
        </pc:sldMkLst>
        <pc:spChg chg="mod ord">
          <ac:chgData name="P.P Singh and Associates" userId="fad75ffdbd681a4d" providerId="Windows Live" clId="Web-{28D4BC6F-DAC1-4134-AEF4-7B457233D6D1}" dt="2024-10-21T13:22:47.960" v="42"/>
          <ac:spMkLst>
            <pc:docMk/>
            <pc:sldMk cId="2315541767" sldId="257"/>
            <ac:spMk id="2" creationId="{E3E9BD30-2140-0E2D-D765-1A9F48C47AC2}"/>
          </ac:spMkLst>
        </pc:spChg>
        <pc:spChg chg="add mod ord">
          <ac:chgData name="P.P Singh and Associates" userId="fad75ffdbd681a4d" providerId="Windows Live" clId="Web-{28D4BC6F-DAC1-4134-AEF4-7B457233D6D1}" dt="2024-10-21T13:26:56.757" v="109" actId="20577"/>
          <ac:spMkLst>
            <pc:docMk/>
            <pc:sldMk cId="2315541767" sldId="257"/>
            <ac:spMk id="4" creationId="{0500498E-6D3E-A65E-F624-C04517B297C5}"/>
          </ac:spMkLst>
        </pc:spChg>
      </pc:sldChg>
      <pc:sldChg chg="addSp delSp modSp new">
        <pc:chgData name="P.P Singh and Associates" userId="fad75ffdbd681a4d" providerId="Windows Live" clId="Web-{28D4BC6F-DAC1-4134-AEF4-7B457233D6D1}" dt="2024-10-21T13:39:13.104" v="254" actId="20577"/>
        <pc:sldMkLst>
          <pc:docMk/>
          <pc:sldMk cId="3354202710" sldId="258"/>
        </pc:sldMkLst>
        <pc:spChg chg="mod">
          <ac:chgData name="P.P Singh and Associates" userId="fad75ffdbd681a4d" providerId="Windows Live" clId="Web-{28D4BC6F-DAC1-4134-AEF4-7B457233D6D1}" dt="2024-10-21T13:37:12.073" v="238" actId="14100"/>
          <ac:spMkLst>
            <pc:docMk/>
            <pc:sldMk cId="3354202710" sldId="258"/>
            <ac:spMk id="2" creationId="{7E10DEF8-C8BD-8A3B-CEE9-0651AC80EEE9}"/>
          </ac:spMkLst>
        </pc:spChg>
        <pc:spChg chg="mod">
          <ac:chgData name="P.P Singh and Associates" userId="fad75ffdbd681a4d" providerId="Windows Live" clId="Web-{28D4BC6F-DAC1-4134-AEF4-7B457233D6D1}" dt="2024-10-21T13:39:13.104" v="254" actId="20577"/>
          <ac:spMkLst>
            <pc:docMk/>
            <pc:sldMk cId="3354202710" sldId="258"/>
            <ac:spMk id="3" creationId="{02A6A31B-42E6-91BB-DD16-7255D74817EB}"/>
          </ac:spMkLst>
        </pc:spChg>
        <pc:spChg chg="mod">
          <ac:chgData name="P.P Singh and Associates" userId="fad75ffdbd681a4d" providerId="Windows Live" clId="Web-{28D4BC6F-DAC1-4134-AEF4-7B457233D6D1}" dt="2024-10-21T13:37:54.151" v="245" actId="20577"/>
          <ac:spMkLst>
            <pc:docMk/>
            <pc:sldMk cId="3354202710" sldId="258"/>
            <ac:spMk id="4" creationId="{658E0981-E8B0-F93F-753D-A9E560AEFBE0}"/>
          </ac:spMkLst>
        </pc:spChg>
      </pc:sldChg>
      <pc:sldChg chg="addSp delSp modSp new mod setBg modClrScheme chgLayout">
        <pc:chgData name="P.P Singh and Associates" userId="fad75ffdbd681a4d" providerId="Windows Live" clId="Web-{28D4BC6F-DAC1-4134-AEF4-7B457233D6D1}" dt="2024-10-21T13:42:57.808" v="278"/>
        <pc:sldMkLst>
          <pc:docMk/>
          <pc:sldMk cId="1145977475" sldId="259"/>
        </pc:sldMkLst>
        <pc:spChg chg="mod ord">
          <ac:chgData name="P.P Singh and Associates" userId="fad75ffdbd681a4d" providerId="Windows Live" clId="Web-{28D4BC6F-DAC1-4134-AEF4-7B457233D6D1}" dt="2024-10-21T13:42:57.808" v="278"/>
          <ac:spMkLst>
            <pc:docMk/>
            <pc:sldMk cId="1145977475" sldId="259"/>
            <ac:spMk id="2" creationId="{5E8353D3-27F1-C34C-1572-78BEB0E8653E}"/>
          </ac:spMkLst>
        </pc:spChg>
        <pc:spChg chg="add">
          <ac:chgData name="P.P Singh and Associates" userId="fad75ffdbd681a4d" providerId="Windows Live" clId="Web-{28D4BC6F-DAC1-4134-AEF4-7B457233D6D1}" dt="2024-10-21T13:42:57.808" v="278"/>
          <ac:spMkLst>
            <pc:docMk/>
            <pc:sldMk cId="1145977475" sldId="259"/>
            <ac:spMk id="7" creationId="{5E7AA7E8-8006-4E1F-A566-FCF37EE6F35D}"/>
          </ac:spMkLst>
        </pc:spChg>
        <pc:cxnChg chg="add">
          <ac:chgData name="P.P Singh and Associates" userId="fad75ffdbd681a4d" providerId="Windows Live" clId="Web-{28D4BC6F-DAC1-4134-AEF4-7B457233D6D1}" dt="2024-10-21T13:42:57.808" v="278"/>
          <ac:cxnSpMkLst>
            <pc:docMk/>
            <pc:sldMk cId="1145977475" sldId="259"/>
            <ac:cxnSpMk id="9" creationId="{56020367-4FD5-4596-8E10-C5F095CD8DBF}"/>
          </ac:cxnSpMkLst>
        </pc:cxnChg>
      </pc:sldChg>
      <pc:sldChg chg="addSp delSp modSp new">
        <pc:chgData name="P.P Singh and Associates" userId="fad75ffdbd681a4d" providerId="Windows Live" clId="Web-{28D4BC6F-DAC1-4134-AEF4-7B457233D6D1}" dt="2024-10-21T14:09:30.940" v="665"/>
        <pc:sldMkLst>
          <pc:docMk/>
          <pc:sldMk cId="2705772552" sldId="260"/>
        </pc:sldMkLst>
        <pc:graphicFrameChg chg="add mod modGraphic">
          <ac:chgData name="P.P Singh and Associates" userId="fad75ffdbd681a4d" providerId="Windows Live" clId="Web-{28D4BC6F-DAC1-4134-AEF4-7B457233D6D1}" dt="2024-10-21T14:09:30.940" v="665"/>
          <ac:graphicFrameMkLst>
            <pc:docMk/>
            <pc:sldMk cId="2705772552" sldId="260"/>
            <ac:graphicFrameMk id="4" creationId="{9D2239B1-2A82-7717-8EC8-4C54553A84D7}"/>
          </ac:graphicFrameMkLst>
        </pc:graphicFrameChg>
      </pc:sldChg>
      <pc:sldChg chg="addSp delSp modSp new add del mod modClrScheme chgLayout">
        <pc:chgData name="P.P Singh and Associates" userId="fad75ffdbd681a4d" providerId="Windows Live" clId="Web-{28D4BC6F-DAC1-4134-AEF4-7B457233D6D1}" dt="2024-10-21T14:17:45.724" v="746"/>
        <pc:sldMkLst>
          <pc:docMk/>
          <pc:sldMk cId="1831711177" sldId="261"/>
        </pc:sldMkLst>
        <pc:spChg chg="add mod">
          <ac:chgData name="P.P Singh and Associates" userId="fad75ffdbd681a4d" providerId="Windows Live" clId="Web-{28D4BC6F-DAC1-4134-AEF4-7B457233D6D1}" dt="2024-10-21T14:09:08.190" v="660" actId="20577"/>
          <ac:spMkLst>
            <pc:docMk/>
            <pc:sldMk cId="1831711177" sldId="261"/>
            <ac:spMk id="4" creationId="{1D7C7F6B-0ADB-F842-CCC3-1765D17840CD}"/>
          </ac:spMkLst>
        </pc:spChg>
      </pc:sldChg>
      <pc:sldChg chg="addSp delSp modSp new mod modClrScheme chgLayout">
        <pc:chgData name="P.P Singh and Associates" userId="fad75ffdbd681a4d" providerId="Windows Live" clId="Web-{28D4BC6F-DAC1-4134-AEF4-7B457233D6D1}" dt="2024-10-21T14:16:58.067" v="744" actId="1076"/>
        <pc:sldMkLst>
          <pc:docMk/>
          <pc:sldMk cId="2616223594" sldId="262"/>
        </pc:sldMkLst>
        <pc:spChg chg="add mod ord">
          <ac:chgData name="P.P Singh and Associates" userId="fad75ffdbd681a4d" providerId="Windows Live" clId="Web-{28D4BC6F-DAC1-4134-AEF4-7B457233D6D1}" dt="2024-10-21T14:16:58.067" v="744" actId="1076"/>
          <ac:spMkLst>
            <pc:docMk/>
            <pc:sldMk cId="2616223594" sldId="262"/>
            <ac:spMk id="3" creationId="{6E494A51-0EEF-CA3D-468A-5EE99B7FF5F3}"/>
          </ac:spMkLst>
        </pc:spChg>
      </pc:sldChg>
      <pc:sldChg chg="delSp modSp new">
        <pc:chgData name="P.P Singh and Associates" userId="fad75ffdbd681a4d" providerId="Windows Live" clId="Web-{28D4BC6F-DAC1-4134-AEF4-7B457233D6D1}" dt="2024-10-21T14:22:25.365" v="778" actId="14100"/>
        <pc:sldMkLst>
          <pc:docMk/>
          <pc:sldMk cId="2175684319" sldId="263"/>
        </pc:sldMkLst>
        <pc:spChg chg="mod">
          <ac:chgData name="P.P Singh and Associates" userId="fad75ffdbd681a4d" providerId="Windows Live" clId="Web-{28D4BC6F-DAC1-4134-AEF4-7B457233D6D1}" dt="2024-10-21T14:22:25.365" v="778" actId="14100"/>
          <ac:spMkLst>
            <pc:docMk/>
            <pc:sldMk cId="2175684319" sldId="263"/>
            <ac:spMk id="2" creationId="{E7CE5BF9-E57B-BFB4-3C42-904913CD178D}"/>
          </ac:spMkLst>
        </pc:spChg>
        <pc:spChg chg="mod">
          <ac:chgData name="P.P Singh and Associates" userId="fad75ffdbd681a4d" providerId="Windows Live" clId="Web-{28D4BC6F-DAC1-4134-AEF4-7B457233D6D1}" dt="2024-10-21T14:22:09.897" v="774" actId="14100"/>
          <ac:spMkLst>
            <pc:docMk/>
            <pc:sldMk cId="2175684319" sldId="263"/>
            <ac:spMk id="3" creationId="{2FB6AE06-725D-7405-6480-65FC60C2F7CF}"/>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DB089-4B1F-4A09-8DFF-D8219664CE04}"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2D7A6C0-95BF-4B75-B1DA-A07888365834}">
      <dgm:prSet/>
      <dgm:spPr/>
      <dgm:t>
        <a:bodyPr/>
        <a:lstStyle/>
        <a:p>
          <a:r>
            <a:rPr lang="en-US"/>
            <a:t>2024</a:t>
          </a:r>
        </a:p>
      </dgm:t>
    </dgm:pt>
    <dgm:pt modelId="{CD43CB0D-652A-48B2-9F79-577F03A62755}" type="parTrans" cxnId="{A3F39B70-CA04-426C-845B-3E6AEA2B268F}">
      <dgm:prSet/>
      <dgm:spPr/>
      <dgm:t>
        <a:bodyPr/>
        <a:lstStyle/>
        <a:p>
          <a:endParaRPr lang="en-US"/>
        </a:p>
      </dgm:t>
    </dgm:pt>
    <dgm:pt modelId="{85C93F8F-A739-4385-B495-2AEBEB735B65}" type="sibTrans" cxnId="{A3F39B70-CA04-426C-845B-3E6AEA2B268F}">
      <dgm:prSet/>
      <dgm:spPr/>
      <dgm:t>
        <a:bodyPr/>
        <a:lstStyle/>
        <a:p>
          <a:endParaRPr lang="en-US"/>
        </a:p>
      </dgm:t>
    </dgm:pt>
    <dgm:pt modelId="{559A52B2-FA3C-44E2-A602-CF4AAD7FEA9F}">
      <dgm:prSet/>
      <dgm:spPr/>
      <dgm:t>
        <a:bodyPr/>
        <a:lstStyle/>
        <a:p>
          <a:r>
            <a:rPr lang="en-US" dirty="0"/>
            <a:t>Direct Tax </a:t>
          </a:r>
          <a:r>
            <a:rPr lang="en-US" dirty="0" err="1"/>
            <a:t>Vivad</a:t>
          </a:r>
          <a:r>
            <a:rPr lang="en-US" dirty="0"/>
            <a:t> Se Vishwas Scheme</a:t>
          </a:r>
        </a:p>
      </dgm:t>
    </dgm:pt>
    <dgm:pt modelId="{2ABA1FD5-F69A-4B10-BD55-645E22AF9C03}" type="parTrans" cxnId="{82A7CE3E-277E-40FE-AFB0-594C557E9670}">
      <dgm:prSet/>
      <dgm:spPr/>
      <dgm:t>
        <a:bodyPr/>
        <a:lstStyle/>
        <a:p>
          <a:endParaRPr lang="en-US"/>
        </a:p>
      </dgm:t>
    </dgm:pt>
    <dgm:pt modelId="{32FAC504-80DC-4520-857B-4E5F012C8A8F}" type="sibTrans" cxnId="{82A7CE3E-277E-40FE-AFB0-594C557E9670}">
      <dgm:prSet/>
      <dgm:spPr/>
      <dgm:t>
        <a:bodyPr/>
        <a:lstStyle/>
        <a:p>
          <a:endParaRPr lang="en-US"/>
        </a:p>
      </dgm:t>
    </dgm:pt>
    <dgm:pt modelId="{58D78DAD-CD57-4E49-8277-E149E82F34B8}">
      <dgm:prSet/>
      <dgm:spPr/>
      <dgm:t>
        <a:bodyPr/>
        <a:lstStyle/>
        <a:p>
          <a:r>
            <a:rPr lang="en-US"/>
            <a:t>may</a:t>
          </a:r>
        </a:p>
      </dgm:t>
    </dgm:pt>
    <dgm:pt modelId="{5A2520A6-783B-4C30-8EA2-3D67346B9CE3}" type="parTrans" cxnId="{ADA30A79-5442-435E-B533-CBCAB2F556C4}">
      <dgm:prSet/>
      <dgm:spPr/>
      <dgm:t>
        <a:bodyPr/>
        <a:lstStyle/>
        <a:p>
          <a:endParaRPr lang="en-US"/>
        </a:p>
      </dgm:t>
    </dgm:pt>
    <dgm:pt modelId="{ADAF673E-C2B0-4DC3-8C15-363FCB33105A}" type="sibTrans" cxnId="{ADA30A79-5442-435E-B533-CBCAB2F556C4}">
      <dgm:prSet/>
      <dgm:spPr/>
      <dgm:t>
        <a:bodyPr/>
        <a:lstStyle/>
        <a:p>
          <a:endParaRPr lang="en-US"/>
        </a:p>
      </dgm:t>
    </dgm:pt>
    <dgm:pt modelId="{BB236838-AE9F-4D73-A33B-58DF0F5E7377}">
      <dgm:prSet/>
      <dgm:spPr/>
      <dgm:t>
        <a:bodyPr/>
        <a:lstStyle/>
        <a:p>
          <a:r>
            <a:rPr lang="en-US"/>
            <a:t>It shall come into force on such date as the Central Government may, by notification in the Official Gazette, appoint.</a:t>
          </a:r>
        </a:p>
      </dgm:t>
    </dgm:pt>
    <dgm:pt modelId="{3FCDE50A-FB83-4D66-8168-E813B0BD3790}" type="parTrans" cxnId="{73F01354-6EB4-46E4-AEA2-077F2541CFB6}">
      <dgm:prSet/>
      <dgm:spPr/>
      <dgm:t>
        <a:bodyPr/>
        <a:lstStyle/>
        <a:p>
          <a:endParaRPr lang="en-US"/>
        </a:p>
      </dgm:t>
    </dgm:pt>
    <dgm:pt modelId="{25B86F71-6696-4D86-9E2C-0865868463A7}" type="sibTrans" cxnId="{73F01354-6EB4-46E4-AEA2-077F2541CFB6}">
      <dgm:prSet/>
      <dgm:spPr/>
      <dgm:t>
        <a:bodyPr/>
        <a:lstStyle/>
        <a:p>
          <a:endParaRPr lang="en-US"/>
        </a:p>
      </dgm:t>
    </dgm:pt>
    <dgm:pt modelId="{37C144A3-A609-423B-9027-0973ABF4AE6A}">
      <dgm:prSet/>
      <dgm:spPr/>
      <dgm:t>
        <a:bodyPr/>
        <a:lstStyle/>
        <a:p>
          <a:r>
            <a:rPr lang="en-US"/>
            <a:t>1 Oct. 2024</a:t>
          </a:r>
        </a:p>
      </dgm:t>
    </dgm:pt>
    <dgm:pt modelId="{23029059-D16E-48D8-8171-E35872ED666B}" type="parTrans" cxnId="{0CF3CC93-EED9-4DE9-94A8-50F6892F88B3}">
      <dgm:prSet/>
      <dgm:spPr/>
      <dgm:t>
        <a:bodyPr/>
        <a:lstStyle/>
        <a:p>
          <a:endParaRPr lang="en-US"/>
        </a:p>
      </dgm:t>
    </dgm:pt>
    <dgm:pt modelId="{EC4AE6DC-D210-48CB-8995-3130CEE92B6B}" type="sibTrans" cxnId="{0CF3CC93-EED9-4DE9-94A8-50F6892F88B3}">
      <dgm:prSet/>
      <dgm:spPr/>
      <dgm:t>
        <a:bodyPr/>
        <a:lstStyle/>
        <a:p>
          <a:endParaRPr lang="en-US"/>
        </a:p>
      </dgm:t>
    </dgm:pt>
    <dgm:pt modelId="{99675B9A-3357-45FD-AF9C-A9A304FC102F}">
      <dgm:prSet/>
      <dgm:spPr/>
      <dgm:t>
        <a:bodyPr/>
        <a:lstStyle/>
        <a:p>
          <a:r>
            <a:rPr lang="en-US"/>
            <a:t>Come into force from 01-10-2024  by NOTIFICATION S.O. 4016(E) [NO. 103 /2024, F.NO.370142/17/2024-TPL], DATED 19-9-2024</a:t>
          </a:r>
        </a:p>
      </dgm:t>
    </dgm:pt>
    <dgm:pt modelId="{7B52D36C-B75E-4C92-A2A9-1423E627AF97}" type="parTrans" cxnId="{85F404BF-6597-4B6D-9365-67D4AC4521F8}">
      <dgm:prSet/>
      <dgm:spPr/>
      <dgm:t>
        <a:bodyPr/>
        <a:lstStyle/>
        <a:p>
          <a:endParaRPr lang="en-US"/>
        </a:p>
      </dgm:t>
    </dgm:pt>
    <dgm:pt modelId="{645A4289-98DA-4993-B078-7146C60DD934}" type="sibTrans" cxnId="{85F404BF-6597-4B6D-9365-67D4AC4521F8}">
      <dgm:prSet/>
      <dgm:spPr/>
      <dgm:t>
        <a:bodyPr/>
        <a:lstStyle/>
        <a:p>
          <a:endParaRPr lang="en-US"/>
        </a:p>
      </dgm:t>
    </dgm:pt>
    <dgm:pt modelId="{8317AFAC-6C58-4F90-9591-6708849C2A61}" type="pres">
      <dgm:prSet presAssocID="{F45DB089-4B1F-4A09-8DFF-D8219664CE04}" presName="Name0" presStyleCnt="0">
        <dgm:presLayoutVars>
          <dgm:chMax/>
          <dgm:chPref/>
          <dgm:animLvl val="lvl"/>
        </dgm:presLayoutVars>
      </dgm:prSet>
      <dgm:spPr/>
    </dgm:pt>
    <dgm:pt modelId="{FAA3EDCD-7F5B-4DA0-B218-E3DC006BD82B}" type="pres">
      <dgm:prSet presAssocID="{D2D7A6C0-95BF-4B75-B1DA-A07888365834}" presName="composite" presStyleCnt="0"/>
      <dgm:spPr/>
    </dgm:pt>
    <dgm:pt modelId="{47CA6F9E-66D1-4F0A-B88D-9F0B0639A539}" type="pres">
      <dgm:prSet presAssocID="{D2D7A6C0-95BF-4B75-B1DA-A07888365834}" presName="Parent1" presStyleLbl="alignNode1" presStyleIdx="0" presStyleCnt="3">
        <dgm:presLayoutVars>
          <dgm:chMax val="1"/>
          <dgm:chPref val="1"/>
          <dgm:bulletEnabled val="1"/>
        </dgm:presLayoutVars>
      </dgm:prSet>
      <dgm:spPr/>
    </dgm:pt>
    <dgm:pt modelId="{A797A21D-236D-4FA4-B276-0364FB0DBF9D}" type="pres">
      <dgm:prSet presAssocID="{D2D7A6C0-95BF-4B75-B1DA-A07888365834}" presName="Childtext1" presStyleLbl="revTx" presStyleIdx="0" presStyleCnt="3">
        <dgm:presLayoutVars>
          <dgm:chMax val="0"/>
          <dgm:chPref val="0"/>
          <dgm:bulletEnabled/>
        </dgm:presLayoutVars>
      </dgm:prSet>
      <dgm:spPr/>
    </dgm:pt>
    <dgm:pt modelId="{85023424-B393-4F8F-BCE5-6754F87A61FC}" type="pres">
      <dgm:prSet presAssocID="{D2D7A6C0-95BF-4B75-B1DA-A07888365834}"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B5FD7A88-9E8E-430A-8925-53336D85BDC4}" type="pres">
      <dgm:prSet presAssocID="{D2D7A6C0-95BF-4B75-B1DA-A07888365834}" presName="ConnectLineEnd" presStyleLbl="node1" presStyleIdx="0" presStyleCnt="3"/>
      <dgm:spPr/>
    </dgm:pt>
    <dgm:pt modelId="{86916A9D-C1DD-4C8C-8232-3061C91AF5B3}" type="pres">
      <dgm:prSet presAssocID="{D2D7A6C0-95BF-4B75-B1DA-A07888365834}" presName="EmptyPane" presStyleCnt="0"/>
      <dgm:spPr/>
    </dgm:pt>
    <dgm:pt modelId="{CC22A739-221C-47AE-921F-9CF9C469E5B9}" type="pres">
      <dgm:prSet presAssocID="{85C93F8F-A739-4385-B495-2AEBEB735B65}" presName="spaceBetweenRectangles" presStyleLbl="fgAcc1" presStyleIdx="0" presStyleCnt="2"/>
      <dgm:spPr/>
    </dgm:pt>
    <dgm:pt modelId="{1C6DCD43-7C7A-4A80-8926-C2592DC40339}" type="pres">
      <dgm:prSet presAssocID="{58D78DAD-CD57-4E49-8277-E149E82F34B8}" presName="composite" presStyleCnt="0"/>
      <dgm:spPr/>
    </dgm:pt>
    <dgm:pt modelId="{58EB4328-2EA1-4ED6-A7A4-3A861C898952}" type="pres">
      <dgm:prSet presAssocID="{58D78DAD-CD57-4E49-8277-E149E82F34B8}" presName="Parent1" presStyleLbl="alignNode1" presStyleIdx="1" presStyleCnt="3">
        <dgm:presLayoutVars>
          <dgm:chMax val="1"/>
          <dgm:chPref val="1"/>
          <dgm:bulletEnabled val="1"/>
        </dgm:presLayoutVars>
      </dgm:prSet>
      <dgm:spPr/>
    </dgm:pt>
    <dgm:pt modelId="{BED18C41-6759-489A-95F0-C5701079D8BD}" type="pres">
      <dgm:prSet presAssocID="{58D78DAD-CD57-4E49-8277-E149E82F34B8}" presName="Childtext1" presStyleLbl="revTx" presStyleIdx="1" presStyleCnt="3">
        <dgm:presLayoutVars>
          <dgm:chMax val="0"/>
          <dgm:chPref val="0"/>
          <dgm:bulletEnabled/>
        </dgm:presLayoutVars>
      </dgm:prSet>
      <dgm:spPr/>
    </dgm:pt>
    <dgm:pt modelId="{B8F035B9-B413-4866-A9A9-75529E859BDE}" type="pres">
      <dgm:prSet presAssocID="{58D78DAD-CD57-4E49-8277-E149E82F34B8}"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EB191BFD-C6B0-4956-9659-975EF8DB4F02}" type="pres">
      <dgm:prSet presAssocID="{58D78DAD-CD57-4E49-8277-E149E82F34B8}" presName="ConnectLineEnd" presStyleLbl="node1" presStyleIdx="1" presStyleCnt="3"/>
      <dgm:spPr/>
    </dgm:pt>
    <dgm:pt modelId="{62999E29-C36F-4CCA-A640-4407B45EF963}" type="pres">
      <dgm:prSet presAssocID="{58D78DAD-CD57-4E49-8277-E149E82F34B8}" presName="EmptyPane" presStyleCnt="0"/>
      <dgm:spPr/>
    </dgm:pt>
    <dgm:pt modelId="{C6342733-99B6-4DF5-B7A6-5739AE7FBBB1}" type="pres">
      <dgm:prSet presAssocID="{ADAF673E-C2B0-4DC3-8C15-363FCB33105A}" presName="spaceBetweenRectangles" presStyleLbl="fgAcc1" presStyleIdx="1" presStyleCnt="2"/>
      <dgm:spPr/>
    </dgm:pt>
    <dgm:pt modelId="{5FBF5DBA-F403-4282-B5A5-3FA9D99A30FA}" type="pres">
      <dgm:prSet presAssocID="{37C144A3-A609-423B-9027-0973ABF4AE6A}" presName="composite" presStyleCnt="0"/>
      <dgm:spPr/>
    </dgm:pt>
    <dgm:pt modelId="{CFEE686B-AE77-4000-B103-AF444F20128A}" type="pres">
      <dgm:prSet presAssocID="{37C144A3-A609-423B-9027-0973ABF4AE6A}" presName="Parent1" presStyleLbl="alignNode1" presStyleIdx="2" presStyleCnt="3">
        <dgm:presLayoutVars>
          <dgm:chMax val="1"/>
          <dgm:chPref val="1"/>
          <dgm:bulletEnabled val="1"/>
        </dgm:presLayoutVars>
      </dgm:prSet>
      <dgm:spPr/>
    </dgm:pt>
    <dgm:pt modelId="{78A4DABD-B615-4F83-864A-B1424664A81F}" type="pres">
      <dgm:prSet presAssocID="{37C144A3-A609-423B-9027-0973ABF4AE6A}" presName="Childtext1" presStyleLbl="revTx" presStyleIdx="2" presStyleCnt="3">
        <dgm:presLayoutVars>
          <dgm:chMax val="0"/>
          <dgm:chPref val="0"/>
          <dgm:bulletEnabled/>
        </dgm:presLayoutVars>
      </dgm:prSet>
      <dgm:spPr/>
    </dgm:pt>
    <dgm:pt modelId="{12464837-39E5-4F59-8305-28F54317B704}" type="pres">
      <dgm:prSet presAssocID="{37C144A3-A609-423B-9027-0973ABF4AE6A}"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54D960AA-3A01-467F-A946-EFAD636DBCED}" type="pres">
      <dgm:prSet presAssocID="{37C144A3-A609-423B-9027-0973ABF4AE6A}" presName="ConnectLineEnd" presStyleLbl="node1" presStyleIdx="2" presStyleCnt="3"/>
      <dgm:spPr/>
    </dgm:pt>
    <dgm:pt modelId="{A722B137-ED82-4920-A7BA-28B812E779A5}" type="pres">
      <dgm:prSet presAssocID="{37C144A3-A609-423B-9027-0973ABF4AE6A}" presName="EmptyPane" presStyleCnt="0"/>
      <dgm:spPr/>
    </dgm:pt>
  </dgm:ptLst>
  <dgm:cxnLst>
    <dgm:cxn modelId="{A74DD705-627D-45B8-B9E4-51C3548A33C0}" type="presOf" srcId="{58D78DAD-CD57-4E49-8277-E149E82F34B8}" destId="{58EB4328-2EA1-4ED6-A7A4-3A861C898952}" srcOrd="0" destOrd="0" presId="urn:microsoft.com/office/officeart/2016/7/layout/HexagonTimeline"/>
    <dgm:cxn modelId="{4BF0D11A-9C13-4555-BD64-D1AEC6CA4711}" type="presOf" srcId="{99675B9A-3357-45FD-AF9C-A9A304FC102F}" destId="{78A4DABD-B615-4F83-864A-B1424664A81F}" srcOrd="0" destOrd="0" presId="urn:microsoft.com/office/officeart/2016/7/layout/HexagonTimeline"/>
    <dgm:cxn modelId="{82A7CE3E-277E-40FE-AFB0-594C557E9670}" srcId="{D2D7A6C0-95BF-4B75-B1DA-A07888365834}" destId="{559A52B2-FA3C-44E2-A602-CF4AAD7FEA9F}" srcOrd="0" destOrd="0" parTransId="{2ABA1FD5-F69A-4B10-BD55-645E22AF9C03}" sibTransId="{32FAC504-80DC-4520-857B-4E5F012C8A8F}"/>
    <dgm:cxn modelId="{A2BDD442-EC34-44DE-AC0F-370220CB9B78}" type="presOf" srcId="{559A52B2-FA3C-44E2-A602-CF4AAD7FEA9F}" destId="{A797A21D-236D-4FA4-B276-0364FB0DBF9D}" srcOrd="0" destOrd="0" presId="urn:microsoft.com/office/officeart/2016/7/layout/HexagonTimeline"/>
    <dgm:cxn modelId="{73F01354-6EB4-46E4-AEA2-077F2541CFB6}" srcId="{58D78DAD-CD57-4E49-8277-E149E82F34B8}" destId="{BB236838-AE9F-4D73-A33B-58DF0F5E7377}" srcOrd="0" destOrd="0" parTransId="{3FCDE50A-FB83-4D66-8168-E813B0BD3790}" sibTransId="{25B86F71-6696-4D86-9E2C-0865868463A7}"/>
    <dgm:cxn modelId="{BD87AA6C-EC38-4C37-AA2D-B37983FF66CB}" type="presOf" srcId="{F45DB089-4B1F-4A09-8DFF-D8219664CE04}" destId="{8317AFAC-6C58-4F90-9591-6708849C2A61}" srcOrd="0" destOrd="0" presId="urn:microsoft.com/office/officeart/2016/7/layout/HexagonTimeline"/>
    <dgm:cxn modelId="{A3F39B70-CA04-426C-845B-3E6AEA2B268F}" srcId="{F45DB089-4B1F-4A09-8DFF-D8219664CE04}" destId="{D2D7A6C0-95BF-4B75-B1DA-A07888365834}" srcOrd="0" destOrd="0" parTransId="{CD43CB0D-652A-48B2-9F79-577F03A62755}" sibTransId="{85C93F8F-A739-4385-B495-2AEBEB735B65}"/>
    <dgm:cxn modelId="{ADA30A79-5442-435E-B533-CBCAB2F556C4}" srcId="{F45DB089-4B1F-4A09-8DFF-D8219664CE04}" destId="{58D78DAD-CD57-4E49-8277-E149E82F34B8}" srcOrd="1" destOrd="0" parTransId="{5A2520A6-783B-4C30-8EA2-3D67346B9CE3}" sibTransId="{ADAF673E-C2B0-4DC3-8C15-363FCB33105A}"/>
    <dgm:cxn modelId="{12B6DF81-BA8B-4AA6-B15C-14BCF6FEFB6D}" type="presOf" srcId="{37C144A3-A609-423B-9027-0973ABF4AE6A}" destId="{CFEE686B-AE77-4000-B103-AF444F20128A}" srcOrd="0" destOrd="0" presId="urn:microsoft.com/office/officeart/2016/7/layout/HexagonTimeline"/>
    <dgm:cxn modelId="{0CF3CC93-EED9-4DE9-94A8-50F6892F88B3}" srcId="{F45DB089-4B1F-4A09-8DFF-D8219664CE04}" destId="{37C144A3-A609-423B-9027-0973ABF4AE6A}" srcOrd="2" destOrd="0" parTransId="{23029059-D16E-48D8-8171-E35872ED666B}" sibTransId="{EC4AE6DC-D210-48CB-8995-3130CEE92B6B}"/>
    <dgm:cxn modelId="{85F404BF-6597-4B6D-9365-67D4AC4521F8}" srcId="{37C144A3-A609-423B-9027-0973ABF4AE6A}" destId="{99675B9A-3357-45FD-AF9C-A9A304FC102F}" srcOrd="0" destOrd="0" parTransId="{7B52D36C-B75E-4C92-A2A9-1423E627AF97}" sibTransId="{645A4289-98DA-4993-B078-7146C60DD934}"/>
    <dgm:cxn modelId="{80F15AC7-3CA7-4321-905B-9ABC458D146E}" type="presOf" srcId="{BB236838-AE9F-4D73-A33B-58DF0F5E7377}" destId="{BED18C41-6759-489A-95F0-C5701079D8BD}" srcOrd="0" destOrd="0" presId="urn:microsoft.com/office/officeart/2016/7/layout/HexagonTimeline"/>
    <dgm:cxn modelId="{18899CCB-2F8C-4376-827E-53053C64BD55}" type="presOf" srcId="{D2D7A6C0-95BF-4B75-B1DA-A07888365834}" destId="{47CA6F9E-66D1-4F0A-B88D-9F0B0639A539}" srcOrd="0" destOrd="0" presId="urn:microsoft.com/office/officeart/2016/7/layout/HexagonTimeline"/>
    <dgm:cxn modelId="{088F904B-942B-41E5-8366-291FB923AF79}" type="presParOf" srcId="{8317AFAC-6C58-4F90-9591-6708849C2A61}" destId="{FAA3EDCD-7F5B-4DA0-B218-E3DC006BD82B}" srcOrd="0" destOrd="0" presId="urn:microsoft.com/office/officeart/2016/7/layout/HexagonTimeline"/>
    <dgm:cxn modelId="{D92AF8B7-7250-4D9B-9C95-93B0DDF0ECFB}" type="presParOf" srcId="{FAA3EDCD-7F5B-4DA0-B218-E3DC006BD82B}" destId="{47CA6F9E-66D1-4F0A-B88D-9F0B0639A539}" srcOrd="0" destOrd="0" presId="urn:microsoft.com/office/officeart/2016/7/layout/HexagonTimeline"/>
    <dgm:cxn modelId="{4CBB8860-7EA2-4BAF-838C-3E2720AE575E}" type="presParOf" srcId="{FAA3EDCD-7F5B-4DA0-B218-E3DC006BD82B}" destId="{A797A21D-236D-4FA4-B276-0364FB0DBF9D}" srcOrd="1" destOrd="0" presId="urn:microsoft.com/office/officeart/2016/7/layout/HexagonTimeline"/>
    <dgm:cxn modelId="{767B010A-57EE-443A-B14C-D1999C2478BE}" type="presParOf" srcId="{FAA3EDCD-7F5B-4DA0-B218-E3DC006BD82B}" destId="{85023424-B393-4F8F-BCE5-6754F87A61FC}" srcOrd="2" destOrd="0" presId="urn:microsoft.com/office/officeart/2016/7/layout/HexagonTimeline"/>
    <dgm:cxn modelId="{BFB5324C-D492-4D29-B9D8-6CCD94C1C17F}" type="presParOf" srcId="{FAA3EDCD-7F5B-4DA0-B218-E3DC006BD82B}" destId="{B5FD7A88-9E8E-430A-8925-53336D85BDC4}" srcOrd="3" destOrd="0" presId="urn:microsoft.com/office/officeart/2016/7/layout/HexagonTimeline"/>
    <dgm:cxn modelId="{3AA34A36-0141-4C40-8C3A-6DF9E566F658}" type="presParOf" srcId="{FAA3EDCD-7F5B-4DA0-B218-E3DC006BD82B}" destId="{86916A9D-C1DD-4C8C-8232-3061C91AF5B3}" srcOrd="4" destOrd="0" presId="urn:microsoft.com/office/officeart/2016/7/layout/HexagonTimeline"/>
    <dgm:cxn modelId="{F7205859-24C1-466E-B41D-E7FE53BB7AF4}" type="presParOf" srcId="{8317AFAC-6C58-4F90-9591-6708849C2A61}" destId="{CC22A739-221C-47AE-921F-9CF9C469E5B9}" srcOrd="1" destOrd="0" presId="urn:microsoft.com/office/officeart/2016/7/layout/HexagonTimeline"/>
    <dgm:cxn modelId="{2BCB0DD7-B49E-4E7F-9A2C-D97C2F10FB3E}" type="presParOf" srcId="{8317AFAC-6C58-4F90-9591-6708849C2A61}" destId="{1C6DCD43-7C7A-4A80-8926-C2592DC40339}" srcOrd="2" destOrd="0" presId="urn:microsoft.com/office/officeart/2016/7/layout/HexagonTimeline"/>
    <dgm:cxn modelId="{21ECBD23-6361-45D0-ACDB-67BB2E7CFB60}" type="presParOf" srcId="{1C6DCD43-7C7A-4A80-8926-C2592DC40339}" destId="{58EB4328-2EA1-4ED6-A7A4-3A861C898952}" srcOrd="0" destOrd="0" presId="urn:microsoft.com/office/officeart/2016/7/layout/HexagonTimeline"/>
    <dgm:cxn modelId="{A4B72CF7-2A8B-42C2-908D-6E9037B28915}" type="presParOf" srcId="{1C6DCD43-7C7A-4A80-8926-C2592DC40339}" destId="{BED18C41-6759-489A-95F0-C5701079D8BD}" srcOrd="1" destOrd="0" presId="urn:microsoft.com/office/officeart/2016/7/layout/HexagonTimeline"/>
    <dgm:cxn modelId="{99750910-470B-45F0-8360-9C0E8941F73A}" type="presParOf" srcId="{1C6DCD43-7C7A-4A80-8926-C2592DC40339}" destId="{B8F035B9-B413-4866-A9A9-75529E859BDE}" srcOrd="2" destOrd="0" presId="urn:microsoft.com/office/officeart/2016/7/layout/HexagonTimeline"/>
    <dgm:cxn modelId="{913C5017-CD5B-4E98-A8BD-32A42B16D756}" type="presParOf" srcId="{1C6DCD43-7C7A-4A80-8926-C2592DC40339}" destId="{EB191BFD-C6B0-4956-9659-975EF8DB4F02}" srcOrd="3" destOrd="0" presId="urn:microsoft.com/office/officeart/2016/7/layout/HexagonTimeline"/>
    <dgm:cxn modelId="{5EF78ACB-8EE5-4D73-9ACE-B6E2667CAEEF}" type="presParOf" srcId="{1C6DCD43-7C7A-4A80-8926-C2592DC40339}" destId="{62999E29-C36F-4CCA-A640-4407B45EF963}" srcOrd="4" destOrd="0" presId="urn:microsoft.com/office/officeart/2016/7/layout/HexagonTimeline"/>
    <dgm:cxn modelId="{0AED49BE-52A7-4319-8CB4-1B703536F642}" type="presParOf" srcId="{8317AFAC-6C58-4F90-9591-6708849C2A61}" destId="{C6342733-99B6-4DF5-B7A6-5739AE7FBBB1}" srcOrd="3" destOrd="0" presId="urn:microsoft.com/office/officeart/2016/7/layout/HexagonTimeline"/>
    <dgm:cxn modelId="{4581BC08-1CBB-4E0A-B56A-910A302B0AF1}" type="presParOf" srcId="{8317AFAC-6C58-4F90-9591-6708849C2A61}" destId="{5FBF5DBA-F403-4282-B5A5-3FA9D99A30FA}" srcOrd="4" destOrd="0" presId="urn:microsoft.com/office/officeart/2016/7/layout/HexagonTimeline"/>
    <dgm:cxn modelId="{8E21C36A-5262-42DE-AC0B-200166DB935B}" type="presParOf" srcId="{5FBF5DBA-F403-4282-B5A5-3FA9D99A30FA}" destId="{CFEE686B-AE77-4000-B103-AF444F20128A}" srcOrd="0" destOrd="0" presId="urn:microsoft.com/office/officeart/2016/7/layout/HexagonTimeline"/>
    <dgm:cxn modelId="{92F5F699-C29C-487E-B9E1-0B713DFB2669}" type="presParOf" srcId="{5FBF5DBA-F403-4282-B5A5-3FA9D99A30FA}" destId="{78A4DABD-B615-4F83-864A-B1424664A81F}" srcOrd="1" destOrd="0" presId="urn:microsoft.com/office/officeart/2016/7/layout/HexagonTimeline"/>
    <dgm:cxn modelId="{C1BE2990-AAF9-4785-BD59-47FEBB6E8A70}" type="presParOf" srcId="{5FBF5DBA-F403-4282-B5A5-3FA9D99A30FA}" destId="{12464837-39E5-4F59-8305-28F54317B704}" srcOrd="2" destOrd="0" presId="urn:microsoft.com/office/officeart/2016/7/layout/HexagonTimeline"/>
    <dgm:cxn modelId="{AC694311-A329-4FEA-A7BB-6999DDABF696}" type="presParOf" srcId="{5FBF5DBA-F403-4282-B5A5-3FA9D99A30FA}" destId="{54D960AA-3A01-467F-A946-EFAD636DBCED}" srcOrd="3" destOrd="0" presId="urn:microsoft.com/office/officeart/2016/7/layout/HexagonTimeline"/>
    <dgm:cxn modelId="{70D346BC-1D7F-4B4D-98EF-B34CB08BDFEF}" type="presParOf" srcId="{5FBF5DBA-F403-4282-B5A5-3FA9D99A30FA}" destId="{A722B137-ED82-4920-A7BA-28B812E779A5}"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1F506-4121-46C0-8ABF-1764BA25FF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F615F0-2F82-486F-8C59-07B93175C009}">
      <dgm:prSet/>
      <dgm:spPr/>
      <dgm:t>
        <a:bodyPr/>
        <a:lstStyle/>
        <a:p>
          <a:r>
            <a:rPr lang="en-GB"/>
            <a:t>Appeal filed with application for condonation of delay but yet to be admitted  on specified date –scheme could be opted.</a:t>
          </a:r>
          <a:endParaRPr lang="en-US"/>
        </a:p>
      </dgm:t>
    </dgm:pt>
    <dgm:pt modelId="{9CDB56A2-F550-4A47-A10F-9FBA9C3A32C8}" type="parTrans" cxnId="{BA7B329F-B14E-4604-86F4-DBF88539A76A}">
      <dgm:prSet/>
      <dgm:spPr/>
      <dgm:t>
        <a:bodyPr/>
        <a:lstStyle/>
        <a:p>
          <a:endParaRPr lang="en-US"/>
        </a:p>
      </dgm:t>
    </dgm:pt>
    <dgm:pt modelId="{C094AAC1-8365-4BFB-B2B4-5BEC961632B9}" type="sibTrans" cxnId="{BA7B329F-B14E-4604-86F4-DBF88539A76A}">
      <dgm:prSet/>
      <dgm:spPr/>
      <dgm:t>
        <a:bodyPr/>
        <a:lstStyle/>
        <a:p>
          <a:endParaRPr lang="en-US"/>
        </a:p>
      </dgm:t>
    </dgm:pt>
    <dgm:pt modelId="{8110AFC0-692B-43CF-B096-12F7DFE65B6D}">
      <dgm:prSet/>
      <dgm:spPr/>
      <dgm:t>
        <a:bodyPr/>
        <a:lstStyle/>
        <a:p>
          <a:r>
            <a:rPr lang="en-GB"/>
            <a:t>Appeal admitted and pending on specified date- scheme could be opted.</a:t>
          </a:r>
          <a:endParaRPr lang="en-US"/>
        </a:p>
      </dgm:t>
    </dgm:pt>
    <dgm:pt modelId="{91A94979-05E1-4E67-B5E3-A467D07804BA}" type="parTrans" cxnId="{0013D3C8-4727-4E12-99B8-7E73C5B594BA}">
      <dgm:prSet/>
      <dgm:spPr/>
      <dgm:t>
        <a:bodyPr/>
        <a:lstStyle/>
        <a:p>
          <a:endParaRPr lang="en-US"/>
        </a:p>
      </dgm:t>
    </dgm:pt>
    <dgm:pt modelId="{5F49A613-6F40-4D37-8A4C-F59B550E81E8}" type="sibTrans" cxnId="{0013D3C8-4727-4E12-99B8-7E73C5B594BA}">
      <dgm:prSet/>
      <dgm:spPr/>
      <dgm:t>
        <a:bodyPr/>
        <a:lstStyle/>
        <a:p>
          <a:endParaRPr lang="en-US"/>
        </a:p>
      </dgm:t>
    </dgm:pt>
    <dgm:pt modelId="{2D7F9546-9D06-4BBB-8F69-686BDA61D8A5}">
      <dgm:prSet/>
      <dgm:spPr/>
      <dgm:t>
        <a:bodyPr/>
        <a:lstStyle/>
        <a:p>
          <a:r>
            <a:rPr lang="en-GB"/>
            <a:t>An appeal would be 'pending' in the context of Section 2(1)(a) of DTVVS 2020 (corresponding to Section 89(1)(a) of DTVVS 2024) when it is first filed till its disposal </a:t>
          </a:r>
          <a:r>
            <a:rPr lang="en-GB" b="1"/>
            <a:t>[Shyam Sunder Sethi v. Pr. CIT [2021] 130 taxmann.com 66 (Delhi)].</a:t>
          </a:r>
          <a:endParaRPr lang="en-US"/>
        </a:p>
      </dgm:t>
    </dgm:pt>
    <dgm:pt modelId="{A5E56B7E-871D-4795-8F4E-C9D67B5A8A4B}" type="parTrans" cxnId="{AF82874D-3439-46B7-84D2-13887109CA8E}">
      <dgm:prSet/>
      <dgm:spPr/>
      <dgm:t>
        <a:bodyPr/>
        <a:lstStyle/>
        <a:p>
          <a:endParaRPr lang="en-US"/>
        </a:p>
      </dgm:t>
    </dgm:pt>
    <dgm:pt modelId="{7611DD1A-DF9F-4355-8559-79B995F720C6}" type="sibTrans" cxnId="{AF82874D-3439-46B7-84D2-13887109CA8E}">
      <dgm:prSet/>
      <dgm:spPr/>
      <dgm:t>
        <a:bodyPr/>
        <a:lstStyle/>
        <a:p>
          <a:endParaRPr lang="en-US"/>
        </a:p>
      </dgm:t>
    </dgm:pt>
    <dgm:pt modelId="{A813FE11-8B0D-4DA2-9E40-3CBAC13A971B}" type="pres">
      <dgm:prSet presAssocID="{6D01F506-4121-46C0-8ABF-1764BA25FFEB}" presName="linear" presStyleCnt="0">
        <dgm:presLayoutVars>
          <dgm:animLvl val="lvl"/>
          <dgm:resizeHandles val="exact"/>
        </dgm:presLayoutVars>
      </dgm:prSet>
      <dgm:spPr/>
    </dgm:pt>
    <dgm:pt modelId="{3374B791-3603-444B-94A9-9351B722FCC5}" type="pres">
      <dgm:prSet presAssocID="{37F615F0-2F82-486F-8C59-07B93175C009}" presName="parentText" presStyleLbl="node1" presStyleIdx="0" presStyleCnt="3">
        <dgm:presLayoutVars>
          <dgm:chMax val="0"/>
          <dgm:bulletEnabled val="1"/>
        </dgm:presLayoutVars>
      </dgm:prSet>
      <dgm:spPr/>
    </dgm:pt>
    <dgm:pt modelId="{28D8ABF1-4FAA-4F4E-85CC-7AC43471202E}" type="pres">
      <dgm:prSet presAssocID="{C094AAC1-8365-4BFB-B2B4-5BEC961632B9}" presName="spacer" presStyleCnt="0"/>
      <dgm:spPr/>
    </dgm:pt>
    <dgm:pt modelId="{5026D250-523A-4B63-B0AA-94BA7C2A256F}" type="pres">
      <dgm:prSet presAssocID="{8110AFC0-692B-43CF-B096-12F7DFE65B6D}" presName="parentText" presStyleLbl="node1" presStyleIdx="1" presStyleCnt="3">
        <dgm:presLayoutVars>
          <dgm:chMax val="0"/>
          <dgm:bulletEnabled val="1"/>
        </dgm:presLayoutVars>
      </dgm:prSet>
      <dgm:spPr/>
    </dgm:pt>
    <dgm:pt modelId="{3B2C8C18-0DF0-466D-A8DB-14949C91E702}" type="pres">
      <dgm:prSet presAssocID="{5F49A613-6F40-4D37-8A4C-F59B550E81E8}" presName="spacer" presStyleCnt="0"/>
      <dgm:spPr/>
    </dgm:pt>
    <dgm:pt modelId="{8F83D3A5-078E-44A6-AEC0-276C4BA0E010}" type="pres">
      <dgm:prSet presAssocID="{2D7F9546-9D06-4BBB-8F69-686BDA61D8A5}" presName="parentText" presStyleLbl="node1" presStyleIdx="2" presStyleCnt="3">
        <dgm:presLayoutVars>
          <dgm:chMax val="0"/>
          <dgm:bulletEnabled val="1"/>
        </dgm:presLayoutVars>
      </dgm:prSet>
      <dgm:spPr/>
    </dgm:pt>
  </dgm:ptLst>
  <dgm:cxnLst>
    <dgm:cxn modelId="{075CF208-646F-45FE-9172-231C3DDA4B60}" type="presOf" srcId="{37F615F0-2F82-486F-8C59-07B93175C009}" destId="{3374B791-3603-444B-94A9-9351B722FCC5}" srcOrd="0" destOrd="0" presId="urn:microsoft.com/office/officeart/2005/8/layout/vList2"/>
    <dgm:cxn modelId="{25E46D43-E9DE-4810-85A5-68E873DFEFB6}" type="presOf" srcId="{6D01F506-4121-46C0-8ABF-1764BA25FFEB}" destId="{A813FE11-8B0D-4DA2-9E40-3CBAC13A971B}" srcOrd="0" destOrd="0" presId="urn:microsoft.com/office/officeart/2005/8/layout/vList2"/>
    <dgm:cxn modelId="{AF82874D-3439-46B7-84D2-13887109CA8E}" srcId="{6D01F506-4121-46C0-8ABF-1764BA25FFEB}" destId="{2D7F9546-9D06-4BBB-8F69-686BDA61D8A5}" srcOrd="2" destOrd="0" parTransId="{A5E56B7E-871D-4795-8F4E-C9D67B5A8A4B}" sibTransId="{7611DD1A-DF9F-4355-8559-79B995F720C6}"/>
    <dgm:cxn modelId="{ACE36C8A-C1EE-465A-A553-DE4D4D0DB33E}" type="presOf" srcId="{8110AFC0-692B-43CF-B096-12F7DFE65B6D}" destId="{5026D250-523A-4B63-B0AA-94BA7C2A256F}" srcOrd="0" destOrd="0" presId="urn:microsoft.com/office/officeart/2005/8/layout/vList2"/>
    <dgm:cxn modelId="{BA7B329F-B14E-4604-86F4-DBF88539A76A}" srcId="{6D01F506-4121-46C0-8ABF-1764BA25FFEB}" destId="{37F615F0-2F82-486F-8C59-07B93175C009}" srcOrd="0" destOrd="0" parTransId="{9CDB56A2-F550-4A47-A10F-9FBA9C3A32C8}" sibTransId="{C094AAC1-8365-4BFB-B2B4-5BEC961632B9}"/>
    <dgm:cxn modelId="{2997E8C2-801B-4EB5-A595-1CB638B71443}" type="presOf" srcId="{2D7F9546-9D06-4BBB-8F69-686BDA61D8A5}" destId="{8F83D3A5-078E-44A6-AEC0-276C4BA0E010}" srcOrd="0" destOrd="0" presId="urn:microsoft.com/office/officeart/2005/8/layout/vList2"/>
    <dgm:cxn modelId="{0013D3C8-4727-4E12-99B8-7E73C5B594BA}" srcId="{6D01F506-4121-46C0-8ABF-1764BA25FFEB}" destId="{8110AFC0-692B-43CF-B096-12F7DFE65B6D}" srcOrd="1" destOrd="0" parTransId="{91A94979-05E1-4E67-B5E3-A467D07804BA}" sibTransId="{5F49A613-6F40-4D37-8A4C-F59B550E81E8}"/>
    <dgm:cxn modelId="{D3387E13-665F-49C4-8848-1E51CD56CFE7}" type="presParOf" srcId="{A813FE11-8B0D-4DA2-9E40-3CBAC13A971B}" destId="{3374B791-3603-444B-94A9-9351B722FCC5}" srcOrd="0" destOrd="0" presId="urn:microsoft.com/office/officeart/2005/8/layout/vList2"/>
    <dgm:cxn modelId="{8C503A9C-EB82-4430-9815-7BAC60EEF4DE}" type="presParOf" srcId="{A813FE11-8B0D-4DA2-9E40-3CBAC13A971B}" destId="{28D8ABF1-4FAA-4F4E-85CC-7AC43471202E}" srcOrd="1" destOrd="0" presId="urn:microsoft.com/office/officeart/2005/8/layout/vList2"/>
    <dgm:cxn modelId="{CE0B994B-E2BA-4A9E-A616-412BDAD79BA0}" type="presParOf" srcId="{A813FE11-8B0D-4DA2-9E40-3CBAC13A971B}" destId="{5026D250-523A-4B63-B0AA-94BA7C2A256F}" srcOrd="2" destOrd="0" presId="urn:microsoft.com/office/officeart/2005/8/layout/vList2"/>
    <dgm:cxn modelId="{80A98A4A-8871-448E-8D54-493AD9F3CCBE}" type="presParOf" srcId="{A813FE11-8B0D-4DA2-9E40-3CBAC13A971B}" destId="{3B2C8C18-0DF0-466D-A8DB-14949C91E702}" srcOrd="3" destOrd="0" presId="urn:microsoft.com/office/officeart/2005/8/layout/vList2"/>
    <dgm:cxn modelId="{FE9A7206-B90F-4B4F-BB49-109F17C66337}" type="presParOf" srcId="{A813FE11-8B0D-4DA2-9E40-3CBAC13A971B}" destId="{8F83D3A5-078E-44A6-AEC0-276C4BA0E01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18C13-F320-4EA4-ABD7-930C986814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215C07-021F-46ED-8B90-2C54EF9BCBCC}">
      <dgm:prSet/>
      <dgm:spPr/>
      <dgm:t>
        <a:bodyPr/>
        <a:lstStyle/>
        <a:p>
          <a:r>
            <a:rPr lang="en-US"/>
            <a:t>Dispute' means:</a:t>
          </a:r>
        </a:p>
      </dgm:t>
    </dgm:pt>
    <dgm:pt modelId="{6EB948E8-F8B4-42D8-953D-ACB74C1EC9A3}" type="parTrans" cxnId="{D9E5A6C0-9ACD-4669-962B-350A2EA2A11C}">
      <dgm:prSet/>
      <dgm:spPr/>
      <dgm:t>
        <a:bodyPr/>
        <a:lstStyle/>
        <a:p>
          <a:endParaRPr lang="en-US"/>
        </a:p>
      </dgm:t>
    </dgm:pt>
    <dgm:pt modelId="{C865CE8E-E403-4CA2-BA81-F21E9ABE679D}" type="sibTrans" cxnId="{D9E5A6C0-9ACD-4669-962B-350A2EA2A11C}">
      <dgm:prSet/>
      <dgm:spPr/>
      <dgm:t>
        <a:bodyPr/>
        <a:lstStyle/>
        <a:p>
          <a:endParaRPr lang="en-US"/>
        </a:p>
      </dgm:t>
    </dgm:pt>
    <dgm:pt modelId="{EF57859A-4067-4F69-8FDD-86E9FA28690A}">
      <dgm:prSet/>
      <dgm:spPr/>
      <dgm:t>
        <a:bodyPr/>
        <a:lstStyle/>
        <a:p>
          <a:r>
            <a:rPr lang="en-US"/>
            <a:t>(a) An appeal, writ or special leave petition filed by the declarant or the income-tax authority before the </a:t>
          </a:r>
          <a:r>
            <a:rPr lang="en-US" b="1"/>
            <a:t>Appellate Forum [CIT(A)/ITAT/HC/SC]</a:t>
          </a:r>
          <a:endParaRPr lang="en-US"/>
        </a:p>
      </dgm:t>
    </dgm:pt>
    <dgm:pt modelId="{C9B2A20B-EDB5-4A1A-8F4A-1B96D49CECE6}" type="parTrans" cxnId="{0AE3B8DC-7AED-4F25-B50E-C4511F36BE37}">
      <dgm:prSet/>
      <dgm:spPr/>
      <dgm:t>
        <a:bodyPr/>
        <a:lstStyle/>
        <a:p>
          <a:endParaRPr lang="en-US"/>
        </a:p>
      </dgm:t>
    </dgm:pt>
    <dgm:pt modelId="{EC8D8201-AB32-41D1-AEAB-EEB5DDA8EEDC}" type="sibTrans" cxnId="{0AE3B8DC-7AED-4F25-B50E-C4511F36BE37}">
      <dgm:prSet/>
      <dgm:spPr/>
      <dgm:t>
        <a:bodyPr/>
        <a:lstStyle/>
        <a:p>
          <a:endParaRPr lang="en-US"/>
        </a:p>
      </dgm:t>
    </dgm:pt>
    <dgm:pt modelId="{3FE7D954-A1F6-42C5-944E-FC4223BB8D29}">
      <dgm:prSet/>
      <dgm:spPr/>
      <dgm:t>
        <a:bodyPr/>
        <a:lstStyle/>
        <a:p>
          <a:r>
            <a:rPr lang="en-US"/>
            <a:t>(b) Objections filed before the DRP under Section 144C of the IT Act and the Dispute Resolution Panel has not issued any direction,</a:t>
          </a:r>
        </a:p>
      </dgm:t>
    </dgm:pt>
    <dgm:pt modelId="{4D221232-C640-4CD9-A635-A66F6B6CE19C}" type="parTrans" cxnId="{DA7C3EC6-1AB4-439C-BF40-B3D9022E0C50}">
      <dgm:prSet/>
      <dgm:spPr/>
      <dgm:t>
        <a:bodyPr/>
        <a:lstStyle/>
        <a:p>
          <a:endParaRPr lang="en-US"/>
        </a:p>
      </dgm:t>
    </dgm:pt>
    <dgm:pt modelId="{593B107C-0348-429A-A060-33CE8F0CBEBD}" type="sibTrans" cxnId="{DA7C3EC6-1AB4-439C-BF40-B3D9022E0C50}">
      <dgm:prSet/>
      <dgm:spPr/>
      <dgm:t>
        <a:bodyPr/>
        <a:lstStyle/>
        <a:p>
          <a:endParaRPr lang="en-US"/>
        </a:p>
      </dgm:t>
    </dgm:pt>
    <dgm:pt modelId="{BB8DF71B-4FD9-4418-A0E9-F5BB1DCC8302}">
      <dgm:prSet/>
      <dgm:spPr/>
      <dgm:t>
        <a:bodyPr/>
        <a:lstStyle/>
        <a:p>
          <a:r>
            <a:rPr lang="en-US"/>
            <a:t>(c) DRP has issued the direction under Section 144C(5), and the AO has not completed the assessment under Section 144C(13), or</a:t>
          </a:r>
        </a:p>
      </dgm:t>
    </dgm:pt>
    <dgm:pt modelId="{DC793187-57DE-43AA-B594-BE6FB86240BF}" type="parTrans" cxnId="{E9EA3634-54DD-4B9C-AA9E-D41CF26975F6}">
      <dgm:prSet/>
      <dgm:spPr/>
      <dgm:t>
        <a:bodyPr/>
        <a:lstStyle/>
        <a:p>
          <a:endParaRPr lang="en-US"/>
        </a:p>
      </dgm:t>
    </dgm:pt>
    <dgm:pt modelId="{0BC40E2B-2F1B-497D-A04C-27B6C0BA1C59}" type="sibTrans" cxnId="{E9EA3634-54DD-4B9C-AA9E-D41CF26975F6}">
      <dgm:prSet/>
      <dgm:spPr/>
      <dgm:t>
        <a:bodyPr/>
        <a:lstStyle/>
        <a:p>
          <a:endParaRPr lang="en-US"/>
        </a:p>
      </dgm:t>
    </dgm:pt>
    <dgm:pt modelId="{0942D2B2-0918-411F-A437-5645A21B19B7}">
      <dgm:prSet/>
      <dgm:spPr/>
      <dgm:t>
        <a:bodyPr/>
        <a:lstStyle/>
        <a:p>
          <a:r>
            <a:rPr lang="en-US"/>
            <a:t>(d) Revision application filed under Section 264 of the IT Act.</a:t>
          </a:r>
        </a:p>
      </dgm:t>
    </dgm:pt>
    <dgm:pt modelId="{8C51F237-C0C4-4A18-8033-617CC5FEBD01}" type="parTrans" cxnId="{7F8E4227-020F-41C9-8E3B-632CB5E900FB}">
      <dgm:prSet/>
      <dgm:spPr/>
      <dgm:t>
        <a:bodyPr/>
        <a:lstStyle/>
        <a:p>
          <a:endParaRPr lang="en-US"/>
        </a:p>
      </dgm:t>
    </dgm:pt>
    <dgm:pt modelId="{760667F7-A90C-456B-8C1E-B054FDC5C5B8}" type="sibTrans" cxnId="{7F8E4227-020F-41C9-8E3B-632CB5E900FB}">
      <dgm:prSet/>
      <dgm:spPr/>
      <dgm:t>
        <a:bodyPr/>
        <a:lstStyle/>
        <a:p>
          <a:endParaRPr lang="en-US"/>
        </a:p>
      </dgm:t>
    </dgm:pt>
    <dgm:pt modelId="{39DAE669-52E1-410A-8F74-2924E7A4AD83}" type="pres">
      <dgm:prSet presAssocID="{AAE18C13-F320-4EA4-ABD7-930C98681436}" presName="linear" presStyleCnt="0">
        <dgm:presLayoutVars>
          <dgm:animLvl val="lvl"/>
          <dgm:resizeHandles val="exact"/>
        </dgm:presLayoutVars>
      </dgm:prSet>
      <dgm:spPr/>
    </dgm:pt>
    <dgm:pt modelId="{E00541EE-4EC1-4590-A9A1-CB8D3542BBD6}" type="pres">
      <dgm:prSet presAssocID="{5C215C07-021F-46ED-8B90-2C54EF9BCBCC}" presName="parentText" presStyleLbl="node1" presStyleIdx="0" presStyleCnt="5">
        <dgm:presLayoutVars>
          <dgm:chMax val="0"/>
          <dgm:bulletEnabled val="1"/>
        </dgm:presLayoutVars>
      </dgm:prSet>
      <dgm:spPr/>
    </dgm:pt>
    <dgm:pt modelId="{601EF5CE-877B-4028-B6B3-036D65D1ACF1}" type="pres">
      <dgm:prSet presAssocID="{C865CE8E-E403-4CA2-BA81-F21E9ABE679D}" presName="spacer" presStyleCnt="0"/>
      <dgm:spPr/>
    </dgm:pt>
    <dgm:pt modelId="{3D9037F3-3590-4CC4-AE29-23E1D1D224D1}" type="pres">
      <dgm:prSet presAssocID="{EF57859A-4067-4F69-8FDD-86E9FA28690A}" presName="parentText" presStyleLbl="node1" presStyleIdx="1" presStyleCnt="5">
        <dgm:presLayoutVars>
          <dgm:chMax val="0"/>
          <dgm:bulletEnabled val="1"/>
        </dgm:presLayoutVars>
      </dgm:prSet>
      <dgm:spPr/>
    </dgm:pt>
    <dgm:pt modelId="{9900E749-37C8-4F19-BEBE-7BFDFD5155F9}" type="pres">
      <dgm:prSet presAssocID="{EC8D8201-AB32-41D1-AEAB-EEB5DDA8EEDC}" presName="spacer" presStyleCnt="0"/>
      <dgm:spPr/>
    </dgm:pt>
    <dgm:pt modelId="{5F96711E-E463-48F0-ADE4-538D22F5780D}" type="pres">
      <dgm:prSet presAssocID="{3FE7D954-A1F6-42C5-944E-FC4223BB8D29}" presName="parentText" presStyleLbl="node1" presStyleIdx="2" presStyleCnt="5">
        <dgm:presLayoutVars>
          <dgm:chMax val="0"/>
          <dgm:bulletEnabled val="1"/>
        </dgm:presLayoutVars>
      </dgm:prSet>
      <dgm:spPr/>
    </dgm:pt>
    <dgm:pt modelId="{94082FB2-AFF1-4354-907C-F2F44F1144E4}" type="pres">
      <dgm:prSet presAssocID="{593B107C-0348-429A-A060-33CE8F0CBEBD}" presName="spacer" presStyleCnt="0"/>
      <dgm:spPr/>
    </dgm:pt>
    <dgm:pt modelId="{21040347-8431-4178-98C5-6CC0D04D5E26}" type="pres">
      <dgm:prSet presAssocID="{BB8DF71B-4FD9-4418-A0E9-F5BB1DCC8302}" presName="parentText" presStyleLbl="node1" presStyleIdx="3" presStyleCnt="5">
        <dgm:presLayoutVars>
          <dgm:chMax val="0"/>
          <dgm:bulletEnabled val="1"/>
        </dgm:presLayoutVars>
      </dgm:prSet>
      <dgm:spPr/>
    </dgm:pt>
    <dgm:pt modelId="{AE39B286-A967-44D8-A0C2-4E1B098DFCF3}" type="pres">
      <dgm:prSet presAssocID="{0BC40E2B-2F1B-497D-A04C-27B6C0BA1C59}" presName="spacer" presStyleCnt="0"/>
      <dgm:spPr/>
    </dgm:pt>
    <dgm:pt modelId="{0122B1B5-08E4-4C0C-9374-1793EB1A33BA}" type="pres">
      <dgm:prSet presAssocID="{0942D2B2-0918-411F-A437-5645A21B19B7}" presName="parentText" presStyleLbl="node1" presStyleIdx="4" presStyleCnt="5">
        <dgm:presLayoutVars>
          <dgm:chMax val="0"/>
          <dgm:bulletEnabled val="1"/>
        </dgm:presLayoutVars>
      </dgm:prSet>
      <dgm:spPr/>
    </dgm:pt>
  </dgm:ptLst>
  <dgm:cxnLst>
    <dgm:cxn modelId="{41AC5418-22F0-408E-80D8-3E7415BD090B}" type="presOf" srcId="{5C215C07-021F-46ED-8B90-2C54EF9BCBCC}" destId="{E00541EE-4EC1-4590-A9A1-CB8D3542BBD6}" srcOrd="0" destOrd="0" presId="urn:microsoft.com/office/officeart/2005/8/layout/vList2"/>
    <dgm:cxn modelId="{0D190826-78E4-4C5C-B3BD-FD88AB7B93B0}" type="presOf" srcId="{EF57859A-4067-4F69-8FDD-86E9FA28690A}" destId="{3D9037F3-3590-4CC4-AE29-23E1D1D224D1}" srcOrd="0" destOrd="0" presId="urn:microsoft.com/office/officeart/2005/8/layout/vList2"/>
    <dgm:cxn modelId="{7F8E4227-020F-41C9-8E3B-632CB5E900FB}" srcId="{AAE18C13-F320-4EA4-ABD7-930C98681436}" destId="{0942D2B2-0918-411F-A437-5645A21B19B7}" srcOrd="4" destOrd="0" parTransId="{8C51F237-C0C4-4A18-8033-617CC5FEBD01}" sibTransId="{760667F7-A90C-456B-8C1E-B054FDC5C5B8}"/>
    <dgm:cxn modelId="{E9EA3634-54DD-4B9C-AA9E-D41CF26975F6}" srcId="{AAE18C13-F320-4EA4-ABD7-930C98681436}" destId="{BB8DF71B-4FD9-4418-A0E9-F5BB1DCC8302}" srcOrd="3" destOrd="0" parTransId="{DC793187-57DE-43AA-B594-BE6FB86240BF}" sibTransId="{0BC40E2B-2F1B-497D-A04C-27B6C0BA1C59}"/>
    <dgm:cxn modelId="{1D282A6D-C94C-4EB0-B972-441D37B3E885}" type="presOf" srcId="{0942D2B2-0918-411F-A437-5645A21B19B7}" destId="{0122B1B5-08E4-4C0C-9374-1793EB1A33BA}" srcOrd="0" destOrd="0" presId="urn:microsoft.com/office/officeart/2005/8/layout/vList2"/>
    <dgm:cxn modelId="{B6FAA297-B92C-4BE1-817B-25CE099C721D}" type="presOf" srcId="{BB8DF71B-4FD9-4418-A0E9-F5BB1DCC8302}" destId="{21040347-8431-4178-98C5-6CC0D04D5E26}" srcOrd="0" destOrd="0" presId="urn:microsoft.com/office/officeart/2005/8/layout/vList2"/>
    <dgm:cxn modelId="{204104B1-8B85-4588-9E23-D9C7451D8E3D}" type="presOf" srcId="{3FE7D954-A1F6-42C5-944E-FC4223BB8D29}" destId="{5F96711E-E463-48F0-ADE4-538D22F5780D}" srcOrd="0" destOrd="0" presId="urn:microsoft.com/office/officeart/2005/8/layout/vList2"/>
    <dgm:cxn modelId="{D9E5A6C0-9ACD-4669-962B-350A2EA2A11C}" srcId="{AAE18C13-F320-4EA4-ABD7-930C98681436}" destId="{5C215C07-021F-46ED-8B90-2C54EF9BCBCC}" srcOrd="0" destOrd="0" parTransId="{6EB948E8-F8B4-42D8-953D-ACB74C1EC9A3}" sibTransId="{C865CE8E-E403-4CA2-BA81-F21E9ABE679D}"/>
    <dgm:cxn modelId="{DA7C3EC6-1AB4-439C-BF40-B3D9022E0C50}" srcId="{AAE18C13-F320-4EA4-ABD7-930C98681436}" destId="{3FE7D954-A1F6-42C5-944E-FC4223BB8D29}" srcOrd="2" destOrd="0" parTransId="{4D221232-C640-4CD9-A635-A66F6B6CE19C}" sibTransId="{593B107C-0348-429A-A060-33CE8F0CBEBD}"/>
    <dgm:cxn modelId="{E243F8CE-FB84-4889-8029-545C31DBBEC1}" type="presOf" srcId="{AAE18C13-F320-4EA4-ABD7-930C98681436}" destId="{39DAE669-52E1-410A-8F74-2924E7A4AD83}" srcOrd="0" destOrd="0" presId="urn:microsoft.com/office/officeart/2005/8/layout/vList2"/>
    <dgm:cxn modelId="{0AE3B8DC-7AED-4F25-B50E-C4511F36BE37}" srcId="{AAE18C13-F320-4EA4-ABD7-930C98681436}" destId="{EF57859A-4067-4F69-8FDD-86E9FA28690A}" srcOrd="1" destOrd="0" parTransId="{C9B2A20B-EDB5-4A1A-8F4A-1B96D49CECE6}" sibTransId="{EC8D8201-AB32-41D1-AEAB-EEB5DDA8EEDC}"/>
    <dgm:cxn modelId="{E5E73B9C-80CA-4528-B589-771B0C697FEE}" type="presParOf" srcId="{39DAE669-52E1-410A-8F74-2924E7A4AD83}" destId="{E00541EE-4EC1-4590-A9A1-CB8D3542BBD6}" srcOrd="0" destOrd="0" presId="urn:microsoft.com/office/officeart/2005/8/layout/vList2"/>
    <dgm:cxn modelId="{C72138AF-6995-44FA-AC75-7D812BB7DCC5}" type="presParOf" srcId="{39DAE669-52E1-410A-8F74-2924E7A4AD83}" destId="{601EF5CE-877B-4028-B6B3-036D65D1ACF1}" srcOrd="1" destOrd="0" presId="urn:microsoft.com/office/officeart/2005/8/layout/vList2"/>
    <dgm:cxn modelId="{2017A9DC-6BC1-4CD7-9966-6C70552B5812}" type="presParOf" srcId="{39DAE669-52E1-410A-8F74-2924E7A4AD83}" destId="{3D9037F3-3590-4CC4-AE29-23E1D1D224D1}" srcOrd="2" destOrd="0" presId="urn:microsoft.com/office/officeart/2005/8/layout/vList2"/>
    <dgm:cxn modelId="{857E70BE-8B38-478C-8440-064CCE61DA3C}" type="presParOf" srcId="{39DAE669-52E1-410A-8F74-2924E7A4AD83}" destId="{9900E749-37C8-4F19-BEBE-7BFDFD5155F9}" srcOrd="3" destOrd="0" presId="urn:microsoft.com/office/officeart/2005/8/layout/vList2"/>
    <dgm:cxn modelId="{8467A82A-94AA-4DFA-A653-511F504D3EEC}" type="presParOf" srcId="{39DAE669-52E1-410A-8F74-2924E7A4AD83}" destId="{5F96711E-E463-48F0-ADE4-538D22F5780D}" srcOrd="4" destOrd="0" presId="urn:microsoft.com/office/officeart/2005/8/layout/vList2"/>
    <dgm:cxn modelId="{08E75964-5217-4176-BF05-6B9224424807}" type="presParOf" srcId="{39DAE669-52E1-410A-8F74-2924E7A4AD83}" destId="{94082FB2-AFF1-4354-907C-F2F44F1144E4}" srcOrd="5" destOrd="0" presId="urn:microsoft.com/office/officeart/2005/8/layout/vList2"/>
    <dgm:cxn modelId="{59DD04D5-AACE-4514-901D-DC047A0448EA}" type="presParOf" srcId="{39DAE669-52E1-410A-8F74-2924E7A4AD83}" destId="{21040347-8431-4178-98C5-6CC0D04D5E26}" srcOrd="6" destOrd="0" presId="urn:microsoft.com/office/officeart/2005/8/layout/vList2"/>
    <dgm:cxn modelId="{7261F1ED-C62E-4D4D-8236-10F16539C34C}" type="presParOf" srcId="{39DAE669-52E1-410A-8F74-2924E7A4AD83}" destId="{AE39B286-A967-44D8-A0C2-4E1B098DFCF3}" srcOrd="7" destOrd="0" presId="urn:microsoft.com/office/officeart/2005/8/layout/vList2"/>
    <dgm:cxn modelId="{A87C5C20-C1F0-4471-98D0-368DA236365D}" type="presParOf" srcId="{39DAE669-52E1-410A-8F74-2924E7A4AD83}" destId="{0122B1B5-08E4-4C0C-9374-1793EB1A33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E616C9-4E0C-4CB5-854E-59B86AB50A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88BA5E-E04F-496B-B3F0-361E533D1220}">
      <dgm:prSet/>
      <dgm:spPr/>
      <dgm:t>
        <a:bodyPr/>
        <a:lstStyle/>
        <a:p>
          <a:pPr>
            <a:lnSpc>
              <a:spcPct val="100000"/>
            </a:lnSpc>
          </a:pPr>
          <a:r>
            <a:rPr lang="en-GB"/>
            <a:t>Form- 1: Form for filing declaration and undertaking by the declarant </a:t>
          </a:r>
          <a:endParaRPr lang="en-US"/>
        </a:p>
      </dgm:t>
    </dgm:pt>
    <dgm:pt modelId="{4F17CD52-ECAE-4887-9A22-543B51F47E58}" type="parTrans" cxnId="{3D3A6400-D6DF-409D-BA84-11A87BAC7D8C}">
      <dgm:prSet/>
      <dgm:spPr/>
      <dgm:t>
        <a:bodyPr/>
        <a:lstStyle/>
        <a:p>
          <a:endParaRPr lang="en-US"/>
        </a:p>
      </dgm:t>
    </dgm:pt>
    <dgm:pt modelId="{FE2DABC3-DEC5-429F-8DE8-10C4B34E3713}" type="sibTrans" cxnId="{3D3A6400-D6DF-409D-BA84-11A87BAC7D8C}">
      <dgm:prSet/>
      <dgm:spPr/>
      <dgm:t>
        <a:bodyPr/>
        <a:lstStyle/>
        <a:p>
          <a:endParaRPr lang="en-US"/>
        </a:p>
      </dgm:t>
    </dgm:pt>
    <dgm:pt modelId="{E88B416B-518C-4E5D-B4D9-C8183740D92E}">
      <dgm:prSet/>
      <dgm:spPr/>
      <dgm:t>
        <a:bodyPr/>
        <a:lstStyle/>
        <a:p>
          <a:pPr>
            <a:lnSpc>
              <a:spcPct val="100000"/>
            </a:lnSpc>
          </a:pPr>
          <a:r>
            <a:rPr lang="en-GB"/>
            <a:t>Form-2 : Form for Certificate to be issued by Designated Authority </a:t>
          </a:r>
          <a:endParaRPr lang="en-US"/>
        </a:p>
      </dgm:t>
    </dgm:pt>
    <dgm:pt modelId="{B586F701-47F7-4A6F-AC4C-2574A2ADD9D7}" type="parTrans" cxnId="{8C838009-9272-487F-9D21-587CE521A965}">
      <dgm:prSet/>
      <dgm:spPr/>
      <dgm:t>
        <a:bodyPr/>
        <a:lstStyle/>
        <a:p>
          <a:endParaRPr lang="en-US"/>
        </a:p>
      </dgm:t>
    </dgm:pt>
    <dgm:pt modelId="{6A6BE2C4-329B-4F43-9799-FB8DBA608A0C}" type="sibTrans" cxnId="{8C838009-9272-487F-9D21-587CE521A965}">
      <dgm:prSet/>
      <dgm:spPr/>
      <dgm:t>
        <a:bodyPr/>
        <a:lstStyle/>
        <a:p>
          <a:endParaRPr lang="en-US"/>
        </a:p>
      </dgm:t>
    </dgm:pt>
    <dgm:pt modelId="{2D2CC18A-E769-4ACA-BD07-D5FEDECCA322}">
      <dgm:prSet/>
      <dgm:spPr/>
      <dgm:t>
        <a:bodyPr/>
        <a:lstStyle/>
        <a:p>
          <a:pPr>
            <a:lnSpc>
              <a:spcPct val="100000"/>
            </a:lnSpc>
          </a:pPr>
          <a:r>
            <a:rPr lang="en-GB"/>
            <a:t>Form-3 : Form for intimation of payment by the declarant </a:t>
          </a:r>
          <a:endParaRPr lang="en-US"/>
        </a:p>
      </dgm:t>
    </dgm:pt>
    <dgm:pt modelId="{0E2F5CAE-0A06-4DCC-BDEC-B5A986901F04}" type="parTrans" cxnId="{719F8044-4932-4535-9742-5509C37F96DF}">
      <dgm:prSet/>
      <dgm:spPr/>
      <dgm:t>
        <a:bodyPr/>
        <a:lstStyle/>
        <a:p>
          <a:endParaRPr lang="en-US"/>
        </a:p>
      </dgm:t>
    </dgm:pt>
    <dgm:pt modelId="{22EBB2E9-3F69-4A6B-A520-CFDE2111761E}" type="sibTrans" cxnId="{719F8044-4932-4535-9742-5509C37F96DF}">
      <dgm:prSet/>
      <dgm:spPr/>
      <dgm:t>
        <a:bodyPr/>
        <a:lstStyle/>
        <a:p>
          <a:endParaRPr lang="en-US"/>
        </a:p>
      </dgm:t>
    </dgm:pt>
    <dgm:pt modelId="{EEBBDEE4-05E8-450C-8368-A74D4EA9CFA5}">
      <dgm:prSet/>
      <dgm:spPr/>
      <dgm:t>
        <a:bodyPr/>
        <a:lstStyle/>
        <a:p>
          <a:pPr>
            <a:lnSpc>
              <a:spcPct val="100000"/>
            </a:lnSpc>
          </a:pPr>
          <a:r>
            <a:rPr lang="en-GB" dirty="0"/>
            <a:t>Form-4 : Order for Full and Final Settlement of tax arrears by Designated Authority</a:t>
          </a:r>
          <a:endParaRPr lang="en-US" dirty="0"/>
        </a:p>
      </dgm:t>
    </dgm:pt>
    <dgm:pt modelId="{650C21E2-7BE6-42C8-983B-44A0A27C0020}" type="parTrans" cxnId="{080117E9-EC24-4635-B058-015865854143}">
      <dgm:prSet/>
      <dgm:spPr/>
      <dgm:t>
        <a:bodyPr/>
        <a:lstStyle/>
        <a:p>
          <a:endParaRPr lang="en-US"/>
        </a:p>
      </dgm:t>
    </dgm:pt>
    <dgm:pt modelId="{2955D076-75DF-42E3-82E4-7102D3CD51A7}" type="sibTrans" cxnId="{080117E9-EC24-4635-B058-015865854143}">
      <dgm:prSet/>
      <dgm:spPr/>
      <dgm:t>
        <a:bodyPr/>
        <a:lstStyle/>
        <a:p>
          <a:endParaRPr lang="en-US"/>
        </a:p>
      </dgm:t>
    </dgm:pt>
    <dgm:pt modelId="{DD82F618-91E8-4A01-BFE9-B31734ED54E7}" type="pres">
      <dgm:prSet presAssocID="{BEE616C9-4E0C-4CB5-854E-59B86AB50A63}" presName="root" presStyleCnt="0">
        <dgm:presLayoutVars>
          <dgm:dir/>
          <dgm:resizeHandles val="exact"/>
        </dgm:presLayoutVars>
      </dgm:prSet>
      <dgm:spPr/>
    </dgm:pt>
    <dgm:pt modelId="{DEF4BA9F-72B7-4928-9C2E-9E5C67F9A7E4}" type="pres">
      <dgm:prSet presAssocID="{5D88BA5E-E04F-496B-B3F0-361E533D1220}" presName="compNode" presStyleCnt="0"/>
      <dgm:spPr/>
    </dgm:pt>
    <dgm:pt modelId="{3C2983D4-FA49-4991-A55D-C683119B5823}" type="pres">
      <dgm:prSet presAssocID="{5D88BA5E-E04F-496B-B3F0-361E533D1220}" presName="bgRect" presStyleLbl="bgShp" presStyleIdx="0" presStyleCnt="4"/>
      <dgm:spPr/>
    </dgm:pt>
    <dgm:pt modelId="{62714780-B394-4933-8CE3-0AFA44D127AA}" type="pres">
      <dgm:prSet presAssocID="{5D88BA5E-E04F-496B-B3F0-361E533D12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per"/>
        </a:ext>
      </dgm:extLst>
    </dgm:pt>
    <dgm:pt modelId="{2A7AE874-83C2-4E0D-9402-5A382FAEB164}" type="pres">
      <dgm:prSet presAssocID="{5D88BA5E-E04F-496B-B3F0-361E533D1220}" presName="spaceRect" presStyleCnt="0"/>
      <dgm:spPr/>
    </dgm:pt>
    <dgm:pt modelId="{AB507064-0F17-4033-82F3-1C4221129292}" type="pres">
      <dgm:prSet presAssocID="{5D88BA5E-E04F-496B-B3F0-361E533D1220}" presName="parTx" presStyleLbl="revTx" presStyleIdx="0" presStyleCnt="4">
        <dgm:presLayoutVars>
          <dgm:chMax val="0"/>
          <dgm:chPref val="0"/>
        </dgm:presLayoutVars>
      </dgm:prSet>
      <dgm:spPr/>
    </dgm:pt>
    <dgm:pt modelId="{D7374664-A366-4601-86D6-966CBAA60521}" type="pres">
      <dgm:prSet presAssocID="{FE2DABC3-DEC5-429F-8DE8-10C4B34E3713}" presName="sibTrans" presStyleCnt="0"/>
      <dgm:spPr/>
    </dgm:pt>
    <dgm:pt modelId="{4D60CC0C-4D43-45C7-B59A-AB32AD6D539F}" type="pres">
      <dgm:prSet presAssocID="{E88B416B-518C-4E5D-B4D9-C8183740D92E}" presName="compNode" presStyleCnt="0"/>
      <dgm:spPr/>
    </dgm:pt>
    <dgm:pt modelId="{36DE219A-13F8-4CB8-9219-6F9B21F36D3D}" type="pres">
      <dgm:prSet presAssocID="{E88B416B-518C-4E5D-B4D9-C8183740D92E}" presName="bgRect" presStyleLbl="bgShp" presStyleIdx="1" presStyleCnt="4"/>
      <dgm:spPr/>
    </dgm:pt>
    <dgm:pt modelId="{6EDA5D96-7BD0-4BC1-9FBA-F0A803C8AD14}" type="pres">
      <dgm:prSet presAssocID="{E88B416B-518C-4E5D-B4D9-C8183740D9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B8AB25E9-3FD9-4101-9897-75D60D171B3A}" type="pres">
      <dgm:prSet presAssocID="{E88B416B-518C-4E5D-B4D9-C8183740D92E}" presName="spaceRect" presStyleCnt="0"/>
      <dgm:spPr/>
    </dgm:pt>
    <dgm:pt modelId="{CD3F149D-25F4-4792-AF82-4AD317DBEE54}" type="pres">
      <dgm:prSet presAssocID="{E88B416B-518C-4E5D-B4D9-C8183740D92E}" presName="parTx" presStyleLbl="revTx" presStyleIdx="1" presStyleCnt="4">
        <dgm:presLayoutVars>
          <dgm:chMax val="0"/>
          <dgm:chPref val="0"/>
        </dgm:presLayoutVars>
      </dgm:prSet>
      <dgm:spPr/>
    </dgm:pt>
    <dgm:pt modelId="{3ED10215-8BD5-40C3-95B1-1D4445BE343A}" type="pres">
      <dgm:prSet presAssocID="{6A6BE2C4-329B-4F43-9799-FB8DBA608A0C}" presName="sibTrans" presStyleCnt="0"/>
      <dgm:spPr/>
    </dgm:pt>
    <dgm:pt modelId="{78DC5829-6E43-4EBF-BC4F-90B284BAB150}" type="pres">
      <dgm:prSet presAssocID="{2D2CC18A-E769-4ACA-BD07-D5FEDECCA322}" presName="compNode" presStyleCnt="0"/>
      <dgm:spPr/>
    </dgm:pt>
    <dgm:pt modelId="{6933092E-ABB5-4522-9969-6020BB5D8ECF}" type="pres">
      <dgm:prSet presAssocID="{2D2CC18A-E769-4ACA-BD07-D5FEDECCA322}" presName="bgRect" presStyleLbl="bgShp" presStyleIdx="2" presStyleCnt="4"/>
      <dgm:spPr/>
    </dgm:pt>
    <dgm:pt modelId="{5AB7828F-C6F7-4012-AF2E-D2A9AB952CA1}" type="pres">
      <dgm:prSet presAssocID="{2D2CC18A-E769-4ACA-BD07-D5FEDECCA3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73666914-D335-43E6-90B7-658C993417CA}" type="pres">
      <dgm:prSet presAssocID="{2D2CC18A-E769-4ACA-BD07-D5FEDECCA322}" presName="spaceRect" presStyleCnt="0"/>
      <dgm:spPr/>
    </dgm:pt>
    <dgm:pt modelId="{98DD0713-BA40-4209-840B-A066DF1DDAA2}" type="pres">
      <dgm:prSet presAssocID="{2D2CC18A-E769-4ACA-BD07-D5FEDECCA322}" presName="parTx" presStyleLbl="revTx" presStyleIdx="2" presStyleCnt="4">
        <dgm:presLayoutVars>
          <dgm:chMax val="0"/>
          <dgm:chPref val="0"/>
        </dgm:presLayoutVars>
      </dgm:prSet>
      <dgm:spPr/>
    </dgm:pt>
    <dgm:pt modelId="{B7AD785D-3E15-4BBF-AB8F-514304C6CD26}" type="pres">
      <dgm:prSet presAssocID="{22EBB2E9-3F69-4A6B-A520-CFDE2111761E}" presName="sibTrans" presStyleCnt="0"/>
      <dgm:spPr/>
    </dgm:pt>
    <dgm:pt modelId="{ED709FA3-FADF-4CAD-9991-2DD76A7862EB}" type="pres">
      <dgm:prSet presAssocID="{EEBBDEE4-05E8-450C-8368-A74D4EA9CFA5}" presName="compNode" presStyleCnt="0"/>
      <dgm:spPr/>
    </dgm:pt>
    <dgm:pt modelId="{EBB169D0-90DA-49D1-ADCC-C6AD166CE96A}" type="pres">
      <dgm:prSet presAssocID="{EEBBDEE4-05E8-450C-8368-A74D4EA9CFA5}" presName="bgRect" presStyleLbl="bgShp" presStyleIdx="3" presStyleCnt="4"/>
      <dgm:spPr/>
    </dgm:pt>
    <dgm:pt modelId="{E36771B0-D691-4A38-A6C3-8F122E92AA10}" type="pres">
      <dgm:prSet presAssocID="{EEBBDEE4-05E8-450C-8368-A74D4EA9CF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52017794-271B-4E20-84DA-9728707C5851}" type="pres">
      <dgm:prSet presAssocID="{EEBBDEE4-05E8-450C-8368-A74D4EA9CFA5}" presName="spaceRect" presStyleCnt="0"/>
      <dgm:spPr/>
    </dgm:pt>
    <dgm:pt modelId="{C20B013A-C51C-43B0-A1C0-1F3729310E29}" type="pres">
      <dgm:prSet presAssocID="{EEBBDEE4-05E8-450C-8368-A74D4EA9CFA5}" presName="parTx" presStyleLbl="revTx" presStyleIdx="3" presStyleCnt="4">
        <dgm:presLayoutVars>
          <dgm:chMax val="0"/>
          <dgm:chPref val="0"/>
        </dgm:presLayoutVars>
      </dgm:prSet>
      <dgm:spPr/>
    </dgm:pt>
  </dgm:ptLst>
  <dgm:cxnLst>
    <dgm:cxn modelId="{3D3A6400-D6DF-409D-BA84-11A87BAC7D8C}" srcId="{BEE616C9-4E0C-4CB5-854E-59B86AB50A63}" destId="{5D88BA5E-E04F-496B-B3F0-361E533D1220}" srcOrd="0" destOrd="0" parTransId="{4F17CD52-ECAE-4887-9A22-543B51F47E58}" sibTransId="{FE2DABC3-DEC5-429F-8DE8-10C4B34E3713}"/>
    <dgm:cxn modelId="{8C838009-9272-487F-9D21-587CE521A965}" srcId="{BEE616C9-4E0C-4CB5-854E-59B86AB50A63}" destId="{E88B416B-518C-4E5D-B4D9-C8183740D92E}" srcOrd="1" destOrd="0" parTransId="{B586F701-47F7-4A6F-AC4C-2574A2ADD9D7}" sibTransId="{6A6BE2C4-329B-4F43-9799-FB8DBA608A0C}"/>
    <dgm:cxn modelId="{7FCA5D28-7A09-4061-8A8A-5C05B16894A1}" type="presOf" srcId="{2D2CC18A-E769-4ACA-BD07-D5FEDECCA322}" destId="{98DD0713-BA40-4209-840B-A066DF1DDAA2}" srcOrd="0" destOrd="0" presId="urn:microsoft.com/office/officeart/2018/2/layout/IconVerticalSolidList"/>
    <dgm:cxn modelId="{719F8044-4932-4535-9742-5509C37F96DF}" srcId="{BEE616C9-4E0C-4CB5-854E-59B86AB50A63}" destId="{2D2CC18A-E769-4ACA-BD07-D5FEDECCA322}" srcOrd="2" destOrd="0" parTransId="{0E2F5CAE-0A06-4DCC-BDEC-B5A986901F04}" sibTransId="{22EBB2E9-3F69-4A6B-A520-CFDE2111761E}"/>
    <dgm:cxn modelId="{3D759D6B-8068-42B5-8280-0C2F9EF3846A}" type="presOf" srcId="{E88B416B-518C-4E5D-B4D9-C8183740D92E}" destId="{CD3F149D-25F4-4792-AF82-4AD317DBEE54}" srcOrd="0" destOrd="0" presId="urn:microsoft.com/office/officeart/2018/2/layout/IconVerticalSolidList"/>
    <dgm:cxn modelId="{1AD9FC72-74D3-48FB-89AF-892863B2CA9D}" type="presOf" srcId="{5D88BA5E-E04F-496B-B3F0-361E533D1220}" destId="{AB507064-0F17-4033-82F3-1C4221129292}" srcOrd="0" destOrd="0" presId="urn:microsoft.com/office/officeart/2018/2/layout/IconVerticalSolidList"/>
    <dgm:cxn modelId="{B299C39A-AD73-472F-BD72-47B602033DB2}" type="presOf" srcId="{BEE616C9-4E0C-4CB5-854E-59B86AB50A63}" destId="{DD82F618-91E8-4A01-BFE9-B31734ED54E7}" srcOrd="0" destOrd="0" presId="urn:microsoft.com/office/officeart/2018/2/layout/IconVerticalSolidList"/>
    <dgm:cxn modelId="{AD179CB4-2AD4-4070-809D-0B5983A4D699}" type="presOf" srcId="{EEBBDEE4-05E8-450C-8368-A74D4EA9CFA5}" destId="{C20B013A-C51C-43B0-A1C0-1F3729310E29}" srcOrd="0" destOrd="0" presId="urn:microsoft.com/office/officeart/2018/2/layout/IconVerticalSolidList"/>
    <dgm:cxn modelId="{080117E9-EC24-4635-B058-015865854143}" srcId="{BEE616C9-4E0C-4CB5-854E-59B86AB50A63}" destId="{EEBBDEE4-05E8-450C-8368-A74D4EA9CFA5}" srcOrd="3" destOrd="0" parTransId="{650C21E2-7BE6-42C8-983B-44A0A27C0020}" sibTransId="{2955D076-75DF-42E3-82E4-7102D3CD51A7}"/>
    <dgm:cxn modelId="{BABF581F-062F-4526-ADB6-479588D003DF}" type="presParOf" srcId="{DD82F618-91E8-4A01-BFE9-B31734ED54E7}" destId="{DEF4BA9F-72B7-4928-9C2E-9E5C67F9A7E4}" srcOrd="0" destOrd="0" presId="urn:microsoft.com/office/officeart/2018/2/layout/IconVerticalSolidList"/>
    <dgm:cxn modelId="{69BEC21A-8FEC-4D25-8909-A06A91BDFF57}" type="presParOf" srcId="{DEF4BA9F-72B7-4928-9C2E-9E5C67F9A7E4}" destId="{3C2983D4-FA49-4991-A55D-C683119B5823}" srcOrd="0" destOrd="0" presId="urn:microsoft.com/office/officeart/2018/2/layout/IconVerticalSolidList"/>
    <dgm:cxn modelId="{C95C3A15-A71C-4424-9C8E-1E4D92FE4080}" type="presParOf" srcId="{DEF4BA9F-72B7-4928-9C2E-9E5C67F9A7E4}" destId="{62714780-B394-4933-8CE3-0AFA44D127AA}" srcOrd="1" destOrd="0" presId="urn:microsoft.com/office/officeart/2018/2/layout/IconVerticalSolidList"/>
    <dgm:cxn modelId="{0C89D101-57AF-4875-A9B9-4CBE51E434B0}" type="presParOf" srcId="{DEF4BA9F-72B7-4928-9C2E-9E5C67F9A7E4}" destId="{2A7AE874-83C2-4E0D-9402-5A382FAEB164}" srcOrd="2" destOrd="0" presId="urn:microsoft.com/office/officeart/2018/2/layout/IconVerticalSolidList"/>
    <dgm:cxn modelId="{434F0741-655A-49D7-B21B-609CB95A8752}" type="presParOf" srcId="{DEF4BA9F-72B7-4928-9C2E-9E5C67F9A7E4}" destId="{AB507064-0F17-4033-82F3-1C4221129292}" srcOrd="3" destOrd="0" presId="urn:microsoft.com/office/officeart/2018/2/layout/IconVerticalSolidList"/>
    <dgm:cxn modelId="{8DD0A78E-B3B4-47E6-859F-B7DE3F11B9B9}" type="presParOf" srcId="{DD82F618-91E8-4A01-BFE9-B31734ED54E7}" destId="{D7374664-A366-4601-86D6-966CBAA60521}" srcOrd="1" destOrd="0" presId="urn:microsoft.com/office/officeart/2018/2/layout/IconVerticalSolidList"/>
    <dgm:cxn modelId="{97C1978A-40EC-47D9-BCA8-68C745D79FF1}" type="presParOf" srcId="{DD82F618-91E8-4A01-BFE9-B31734ED54E7}" destId="{4D60CC0C-4D43-45C7-B59A-AB32AD6D539F}" srcOrd="2" destOrd="0" presId="urn:microsoft.com/office/officeart/2018/2/layout/IconVerticalSolidList"/>
    <dgm:cxn modelId="{DFDC282C-A3BE-4F4E-82D0-DFDE89A0D91A}" type="presParOf" srcId="{4D60CC0C-4D43-45C7-B59A-AB32AD6D539F}" destId="{36DE219A-13F8-4CB8-9219-6F9B21F36D3D}" srcOrd="0" destOrd="0" presId="urn:microsoft.com/office/officeart/2018/2/layout/IconVerticalSolidList"/>
    <dgm:cxn modelId="{12273538-8BC5-416B-AA11-F1060A03449B}" type="presParOf" srcId="{4D60CC0C-4D43-45C7-B59A-AB32AD6D539F}" destId="{6EDA5D96-7BD0-4BC1-9FBA-F0A803C8AD14}" srcOrd="1" destOrd="0" presId="urn:microsoft.com/office/officeart/2018/2/layout/IconVerticalSolidList"/>
    <dgm:cxn modelId="{23ECAB11-1901-4197-8700-269F82366816}" type="presParOf" srcId="{4D60CC0C-4D43-45C7-B59A-AB32AD6D539F}" destId="{B8AB25E9-3FD9-4101-9897-75D60D171B3A}" srcOrd="2" destOrd="0" presId="urn:microsoft.com/office/officeart/2018/2/layout/IconVerticalSolidList"/>
    <dgm:cxn modelId="{ABD1570D-EE79-4A05-BF88-07CF747C272E}" type="presParOf" srcId="{4D60CC0C-4D43-45C7-B59A-AB32AD6D539F}" destId="{CD3F149D-25F4-4792-AF82-4AD317DBEE54}" srcOrd="3" destOrd="0" presId="urn:microsoft.com/office/officeart/2018/2/layout/IconVerticalSolidList"/>
    <dgm:cxn modelId="{949DF5E7-2B5B-4B02-B11E-81007916D34B}" type="presParOf" srcId="{DD82F618-91E8-4A01-BFE9-B31734ED54E7}" destId="{3ED10215-8BD5-40C3-95B1-1D4445BE343A}" srcOrd="3" destOrd="0" presId="urn:microsoft.com/office/officeart/2018/2/layout/IconVerticalSolidList"/>
    <dgm:cxn modelId="{84ADBA77-FFBC-4301-80B6-D6AFF34537C7}" type="presParOf" srcId="{DD82F618-91E8-4A01-BFE9-B31734ED54E7}" destId="{78DC5829-6E43-4EBF-BC4F-90B284BAB150}" srcOrd="4" destOrd="0" presId="urn:microsoft.com/office/officeart/2018/2/layout/IconVerticalSolidList"/>
    <dgm:cxn modelId="{5DDC1C7D-A245-4E3B-A7C9-908B3C6394C3}" type="presParOf" srcId="{78DC5829-6E43-4EBF-BC4F-90B284BAB150}" destId="{6933092E-ABB5-4522-9969-6020BB5D8ECF}" srcOrd="0" destOrd="0" presId="urn:microsoft.com/office/officeart/2018/2/layout/IconVerticalSolidList"/>
    <dgm:cxn modelId="{24FAE023-CEB5-4C90-A122-00E1F41E931E}" type="presParOf" srcId="{78DC5829-6E43-4EBF-BC4F-90B284BAB150}" destId="{5AB7828F-C6F7-4012-AF2E-D2A9AB952CA1}" srcOrd="1" destOrd="0" presId="urn:microsoft.com/office/officeart/2018/2/layout/IconVerticalSolidList"/>
    <dgm:cxn modelId="{62EEB5AB-BA52-4790-955A-37C2172F132A}" type="presParOf" srcId="{78DC5829-6E43-4EBF-BC4F-90B284BAB150}" destId="{73666914-D335-43E6-90B7-658C993417CA}" srcOrd="2" destOrd="0" presId="urn:microsoft.com/office/officeart/2018/2/layout/IconVerticalSolidList"/>
    <dgm:cxn modelId="{2DB438DC-290D-4155-AADE-37A4C06C5B2D}" type="presParOf" srcId="{78DC5829-6E43-4EBF-BC4F-90B284BAB150}" destId="{98DD0713-BA40-4209-840B-A066DF1DDAA2}" srcOrd="3" destOrd="0" presId="urn:microsoft.com/office/officeart/2018/2/layout/IconVerticalSolidList"/>
    <dgm:cxn modelId="{9F4BA415-BEDD-455F-86B7-9DB93DA1DCEF}" type="presParOf" srcId="{DD82F618-91E8-4A01-BFE9-B31734ED54E7}" destId="{B7AD785D-3E15-4BBF-AB8F-514304C6CD26}" srcOrd="5" destOrd="0" presId="urn:microsoft.com/office/officeart/2018/2/layout/IconVerticalSolidList"/>
    <dgm:cxn modelId="{2C93B698-58BD-48A8-9BAD-84DFEA4F906A}" type="presParOf" srcId="{DD82F618-91E8-4A01-BFE9-B31734ED54E7}" destId="{ED709FA3-FADF-4CAD-9991-2DD76A7862EB}" srcOrd="6" destOrd="0" presId="urn:microsoft.com/office/officeart/2018/2/layout/IconVerticalSolidList"/>
    <dgm:cxn modelId="{88CBAB51-3BD2-4D59-AA82-557BDE5C524B}" type="presParOf" srcId="{ED709FA3-FADF-4CAD-9991-2DD76A7862EB}" destId="{EBB169D0-90DA-49D1-ADCC-C6AD166CE96A}" srcOrd="0" destOrd="0" presId="urn:microsoft.com/office/officeart/2018/2/layout/IconVerticalSolidList"/>
    <dgm:cxn modelId="{55FB9DF0-A597-48A6-A5C4-28C426262FBA}" type="presParOf" srcId="{ED709FA3-FADF-4CAD-9991-2DD76A7862EB}" destId="{E36771B0-D691-4A38-A6C3-8F122E92AA10}" srcOrd="1" destOrd="0" presId="urn:microsoft.com/office/officeart/2018/2/layout/IconVerticalSolidList"/>
    <dgm:cxn modelId="{EE2CD3B9-7982-48D7-8285-D6C37B7BC3AC}" type="presParOf" srcId="{ED709FA3-FADF-4CAD-9991-2DD76A7862EB}" destId="{52017794-271B-4E20-84DA-9728707C5851}" srcOrd="2" destOrd="0" presId="urn:microsoft.com/office/officeart/2018/2/layout/IconVerticalSolidList"/>
    <dgm:cxn modelId="{B8E98064-BE6F-45E1-A63A-815E4025727E}" type="presParOf" srcId="{ED709FA3-FADF-4CAD-9991-2DD76A7862EB}" destId="{C20B013A-C51C-43B0-A1C0-1F3729310E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A57B7C-B733-46AB-86E0-5BEEC2555B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ADF645-ADE4-4330-A1D5-2250B9CF7770}">
      <dgm:prSet/>
      <dgm:spPr/>
      <dgm:t>
        <a:bodyPr/>
        <a:lstStyle/>
        <a:p>
          <a:pPr>
            <a:lnSpc>
              <a:spcPct val="100000"/>
            </a:lnSpc>
          </a:pPr>
          <a:r>
            <a:rPr lang="en-GB" dirty="0"/>
            <a:t>(</a:t>
          </a:r>
          <a:r>
            <a:rPr lang="en-GB" dirty="0" err="1"/>
            <a:t>i</a:t>
          </a:r>
          <a:r>
            <a:rPr lang="en-GB" dirty="0"/>
            <a:t>) relating  an assessment year in  respect of which an assessment has been made under section 143(3)/ 144/147/153A/153C of the Act on the basis of search initiated under section 132/132A of the Act; </a:t>
          </a:r>
          <a:endParaRPr lang="en-US" dirty="0"/>
        </a:p>
      </dgm:t>
    </dgm:pt>
    <dgm:pt modelId="{B509EBF8-8464-4B05-B730-887719FBBE8D}" type="parTrans" cxnId="{0692694F-462A-45C3-9D46-B29D7248474D}">
      <dgm:prSet/>
      <dgm:spPr/>
      <dgm:t>
        <a:bodyPr/>
        <a:lstStyle/>
        <a:p>
          <a:endParaRPr lang="en-US"/>
        </a:p>
      </dgm:t>
    </dgm:pt>
    <dgm:pt modelId="{4D74D1C9-0ACB-4EC9-99D0-18D9725214C9}" type="sibTrans" cxnId="{0692694F-462A-45C3-9D46-B29D7248474D}">
      <dgm:prSet/>
      <dgm:spPr/>
      <dgm:t>
        <a:bodyPr/>
        <a:lstStyle/>
        <a:p>
          <a:endParaRPr lang="en-US"/>
        </a:p>
      </dgm:t>
    </dgm:pt>
    <dgm:pt modelId="{93378758-7991-4FFD-BE60-5B82F485D9C1}">
      <dgm:prSet/>
      <dgm:spPr/>
      <dgm:t>
        <a:bodyPr/>
        <a:lstStyle/>
        <a:p>
          <a:pPr>
            <a:lnSpc>
              <a:spcPct val="100000"/>
            </a:lnSpc>
          </a:pPr>
          <a:r>
            <a:rPr lang="en-GB"/>
            <a:t>(ii) relating to an assessment year in respect of which prosecution has been instituted on or before the date of filing of declaration; </a:t>
          </a:r>
          <a:endParaRPr lang="en-US"/>
        </a:p>
      </dgm:t>
    </dgm:pt>
    <dgm:pt modelId="{5C341347-2294-4EBD-994D-744E5B3B141B}" type="parTrans" cxnId="{7DD1D870-6B76-431D-8E0D-F6B2EAA1CD99}">
      <dgm:prSet/>
      <dgm:spPr/>
      <dgm:t>
        <a:bodyPr/>
        <a:lstStyle/>
        <a:p>
          <a:endParaRPr lang="en-US"/>
        </a:p>
      </dgm:t>
    </dgm:pt>
    <dgm:pt modelId="{31278EA5-D10F-4258-B6F9-F93BB498A51B}" type="sibTrans" cxnId="{7DD1D870-6B76-431D-8E0D-F6B2EAA1CD99}">
      <dgm:prSet/>
      <dgm:spPr/>
      <dgm:t>
        <a:bodyPr/>
        <a:lstStyle/>
        <a:p>
          <a:endParaRPr lang="en-US"/>
        </a:p>
      </dgm:t>
    </dgm:pt>
    <dgm:pt modelId="{AB298996-7129-4E3E-80B1-71728E1D712D}">
      <dgm:prSet/>
      <dgm:spPr/>
      <dgm:t>
        <a:bodyPr/>
        <a:lstStyle/>
        <a:p>
          <a:pPr>
            <a:lnSpc>
              <a:spcPct val="100000"/>
            </a:lnSpc>
          </a:pPr>
          <a:r>
            <a:rPr lang="en-GB"/>
            <a:t>(iii) relating to any undisclosed income from a source located outside India or undisclosed asset located outside India; </a:t>
          </a:r>
          <a:endParaRPr lang="en-US"/>
        </a:p>
      </dgm:t>
    </dgm:pt>
    <dgm:pt modelId="{433CDE50-44CB-4397-8535-918B4C541111}" type="parTrans" cxnId="{2A79EDED-189A-45D1-97A8-5016E870F10C}">
      <dgm:prSet/>
      <dgm:spPr/>
      <dgm:t>
        <a:bodyPr/>
        <a:lstStyle/>
        <a:p>
          <a:endParaRPr lang="en-US"/>
        </a:p>
      </dgm:t>
    </dgm:pt>
    <dgm:pt modelId="{E01F510B-D347-409B-80E9-80EBCA9FD13E}" type="sibTrans" cxnId="{2A79EDED-189A-45D1-97A8-5016E870F10C}">
      <dgm:prSet/>
      <dgm:spPr/>
      <dgm:t>
        <a:bodyPr/>
        <a:lstStyle/>
        <a:p>
          <a:endParaRPr lang="en-US"/>
        </a:p>
      </dgm:t>
    </dgm:pt>
    <dgm:pt modelId="{F3C0A760-B488-4E68-AE26-63DFEE270590}">
      <dgm:prSet/>
      <dgm:spPr/>
      <dgm:t>
        <a:bodyPr/>
        <a:lstStyle/>
        <a:p>
          <a:pPr>
            <a:lnSpc>
              <a:spcPct val="100000"/>
            </a:lnSpc>
          </a:pPr>
          <a:r>
            <a:rPr lang="en-GB" dirty="0"/>
            <a:t>(iv) relating to an assessment or reassessment made on the basis of information received under an agreement referred to in section 90 or section 90A of the Act, if it relates to any tax arrear.</a:t>
          </a:r>
          <a:endParaRPr lang="en-US" dirty="0"/>
        </a:p>
      </dgm:t>
    </dgm:pt>
    <dgm:pt modelId="{61DCD67E-B811-40B2-B518-02FB73BD875F}" type="parTrans" cxnId="{3DE1A40C-2C19-413E-BA4B-DBA7CAF999EA}">
      <dgm:prSet/>
      <dgm:spPr/>
      <dgm:t>
        <a:bodyPr/>
        <a:lstStyle/>
        <a:p>
          <a:endParaRPr lang="en-US"/>
        </a:p>
      </dgm:t>
    </dgm:pt>
    <dgm:pt modelId="{898FEAE9-25CC-49B0-BFAB-846D57F2DB57}" type="sibTrans" cxnId="{3DE1A40C-2C19-413E-BA4B-DBA7CAF999EA}">
      <dgm:prSet/>
      <dgm:spPr/>
      <dgm:t>
        <a:bodyPr/>
        <a:lstStyle/>
        <a:p>
          <a:endParaRPr lang="en-US"/>
        </a:p>
      </dgm:t>
    </dgm:pt>
    <dgm:pt modelId="{6BAB968E-CE26-421B-9AED-1B6948E2C806}" type="pres">
      <dgm:prSet presAssocID="{22A57B7C-B733-46AB-86E0-5BEEC2555B97}" presName="root" presStyleCnt="0">
        <dgm:presLayoutVars>
          <dgm:dir/>
          <dgm:resizeHandles val="exact"/>
        </dgm:presLayoutVars>
      </dgm:prSet>
      <dgm:spPr/>
    </dgm:pt>
    <dgm:pt modelId="{C815ACB2-F604-41DC-918B-96469F07A94F}" type="pres">
      <dgm:prSet presAssocID="{31ADF645-ADE4-4330-A1D5-2250B9CF7770}" presName="compNode" presStyleCnt="0"/>
      <dgm:spPr/>
    </dgm:pt>
    <dgm:pt modelId="{8CBC6952-B0B1-4D46-A896-8CDD0C91AECE}" type="pres">
      <dgm:prSet presAssocID="{31ADF645-ADE4-4330-A1D5-2250B9CF7770}" presName="bgRect" presStyleLbl="bgShp" presStyleIdx="0" presStyleCnt="4"/>
      <dgm:spPr/>
    </dgm:pt>
    <dgm:pt modelId="{478E7D9D-16E3-40CD-B848-10F34BBD337D}" type="pres">
      <dgm:prSet presAssocID="{31ADF645-ADE4-4330-A1D5-2250B9CF77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A881676C-DAA9-4C16-85FC-E126EF76F603}" type="pres">
      <dgm:prSet presAssocID="{31ADF645-ADE4-4330-A1D5-2250B9CF7770}" presName="spaceRect" presStyleCnt="0"/>
      <dgm:spPr/>
    </dgm:pt>
    <dgm:pt modelId="{D406514A-524B-4FD7-9B90-2291543C848D}" type="pres">
      <dgm:prSet presAssocID="{31ADF645-ADE4-4330-A1D5-2250B9CF7770}" presName="parTx" presStyleLbl="revTx" presStyleIdx="0" presStyleCnt="4">
        <dgm:presLayoutVars>
          <dgm:chMax val="0"/>
          <dgm:chPref val="0"/>
        </dgm:presLayoutVars>
      </dgm:prSet>
      <dgm:spPr/>
    </dgm:pt>
    <dgm:pt modelId="{5955B25E-0DEF-43FA-94EF-11ED25B9FAA8}" type="pres">
      <dgm:prSet presAssocID="{4D74D1C9-0ACB-4EC9-99D0-18D9725214C9}" presName="sibTrans" presStyleCnt="0"/>
      <dgm:spPr/>
    </dgm:pt>
    <dgm:pt modelId="{14D7698F-3BFD-424A-8BEA-0BA827E8BBCA}" type="pres">
      <dgm:prSet presAssocID="{93378758-7991-4FFD-BE60-5B82F485D9C1}" presName="compNode" presStyleCnt="0"/>
      <dgm:spPr/>
    </dgm:pt>
    <dgm:pt modelId="{E18C3A57-9F48-4999-9346-E24512C4D7D4}" type="pres">
      <dgm:prSet presAssocID="{93378758-7991-4FFD-BE60-5B82F485D9C1}" presName="bgRect" presStyleLbl="bgShp" presStyleIdx="1" presStyleCnt="4"/>
      <dgm:spPr/>
    </dgm:pt>
    <dgm:pt modelId="{BC4886E5-2922-4D03-A045-AB973263A033}" type="pres">
      <dgm:prSet presAssocID="{93378758-7991-4FFD-BE60-5B82F485D9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8A3436DE-F328-4DAF-A14E-B1FF0054B982}" type="pres">
      <dgm:prSet presAssocID="{93378758-7991-4FFD-BE60-5B82F485D9C1}" presName="spaceRect" presStyleCnt="0"/>
      <dgm:spPr/>
    </dgm:pt>
    <dgm:pt modelId="{3BF83E8F-16C5-4D6D-B5F8-B1DE99334E36}" type="pres">
      <dgm:prSet presAssocID="{93378758-7991-4FFD-BE60-5B82F485D9C1}" presName="parTx" presStyleLbl="revTx" presStyleIdx="1" presStyleCnt="4">
        <dgm:presLayoutVars>
          <dgm:chMax val="0"/>
          <dgm:chPref val="0"/>
        </dgm:presLayoutVars>
      </dgm:prSet>
      <dgm:spPr/>
    </dgm:pt>
    <dgm:pt modelId="{BB8CBDA4-8E05-4BEF-8F0F-ECB06594BDD1}" type="pres">
      <dgm:prSet presAssocID="{31278EA5-D10F-4258-B6F9-F93BB498A51B}" presName="sibTrans" presStyleCnt="0"/>
      <dgm:spPr/>
    </dgm:pt>
    <dgm:pt modelId="{2BB64A93-012F-4588-8CF3-123C0574828E}" type="pres">
      <dgm:prSet presAssocID="{AB298996-7129-4E3E-80B1-71728E1D712D}" presName="compNode" presStyleCnt="0"/>
      <dgm:spPr/>
    </dgm:pt>
    <dgm:pt modelId="{5C675C72-3C5F-45A2-A516-FA80A2224B05}" type="pres">
      <dgm:prSet presAssocID="{AB298996-7129-4E3E-80B1-71728E1D712D}" presName="bgRect" presStyleLbl="bgShp" presStyleIdx="2" presStyleCnt="4"/>
      <dgm:spPr/>
    </dgm:pt>
    <dgm:pt modelId="{B878EB20-61A7-4CF5-8A5B-2034C7F6E16F}" type="pres">
      <dgm:prSet presAssocID="{AB298996-7129-4E3E-80B1-71728E1D71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2841B602-3659-400F-B120-D97B2C738095}" type="pres">
      <dgm:prSet presAssocID="{AB298996-7129-4E3E-80B1-71728E1D712D}" presName="spaceRect" presStyleCnt="0"/>
      <dgm:spPr/>
    </dgm:pt>
    <dgm:pt modelId="{BA3E4434-3D5A-45AD-A391-82B616AF955E}" type="pres">
      <dgm:prSet presAssocID="{AB298996-7129-4E3E-80B1-71728E1D712D}" presName="parTx" presStyleLbl="revTx" presStyleIdx="2" presStyleCnt="4">
        <dgm:presLayoutVars>
          <dgm:chMax val="0"/>
          <dgm:chPref val="0"/>
        </dgm:presLayoutVars>
      </dgm:prSet>
      <dgm:spPr/>
    </dgm:pt>
    <dgm:pt modelId="{F12AFF88-6C84-42C4-B4FD-28C77261B0BB}" type="pres">
      <dgm:prSet presAssocID="{E01F510B-D347-409B-80E9-80EBCA9FD13E}" presName="sibTrans" presStyleCnt="0"/>
      <dgm:spPr/>
    </dgm:pt>
    <dgm:pt modelId="{BBEB9128-E345-4812-8CD9-484D792519CB}" type="pres">
      <dgm:prSet presAssocID="{F3C0A760-B488-4E68-AE26-63DFEE270590}" presName="compNode" presStyleCnt="0"/>
      <dgm:spPr/>
    </dgm:pt>
    <dgm:pt modelId="{004D2BBC-A661-49DF-AC4E-4664EF2ACF6F}" type="pres">
      <dgm:prSet presAssocID="{F3C0A760-B488-4E68-AE26-63DFEE270590}" presName="bgRect" presStyleLbl="bgShp" presStyleIdx="3" presStyleCnt="4"/>
      <dgm:spPr/>
    </dgm:pt>
    <dgm:pt modelId="{C5CF65A3-2423-45D1-BA9F-243B9F68E25E}" type="pres">
      <dgm:prSet presAssocID="{F3C0A760-B488-4E68-AE26-63DFEE2705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3A98756B-317C-489D-A337-B736E5F6E351}" type="pres">
      <dgm:prSet presAssocID="{F3C0A760-B488-4E68-AE26-63DFEE270590}" presName="spaceRect" presStyleCnt="0"/>
      <dgm:spPr/>
    </dgm:pt>
    <dgm:pt modelId="{52A750C6-FFE2-4F27-BBA1-33F4D68F559B}" type="pres">
      <dgm:prSet presAssocID="{F3C0A760-B488-4E68-AE26-63DFEE270590}" presName="parTx" presStyleLbl="revTx" presStyleIdx="3" presStyleCnt="4">
        <dgm:presLayoutVars>
          <dgm:chMax val="0"/>
          <dgm:chPref val="0"/>
        </dgm:presLayoutVars>
      </dgm:prSet>
      <dgm:spPr/>
    </dgm:pt>
  </dgm:ptLst>
  <dgm:cxnLst>
    <dgm:cxn modelId="{3DE1A40C-2C19-413E-BA4B-DBA7CAF999EA}" srcId="{22A57B7C-B733-46AB-86E0-5BEEC2555B97}" destId="{F3C0A760-B488-4E68-AE26-63DFEE270590}" srcOrd="3" destOrd="0" parTransId="{61DCD67E-B811-40B2-B518-02FB73BD875F}" sibTransId="{898FEAE9-25CC-49B0-BFAB-846D57F2DB57}"/>
    <dgm:cxn modelId="{9F64F23D-FB42-4612-A298-8EC57C97D2DD}" type="presOf" srcId="{93378758-7991-4FFD-BE60-5B82F485D9C1}" destId="{3BF83E8F-16C5-4D6D-B5F8-B1DE99334E36}" srcOrd="0" destOrd="0" presId="urn:microsoft.com/office/officeart/2018/2/layout/IconVerticalSolidList"/>
    <dgm:cxn modelId="{0692694F-462A-45C3-9D46-B29D7248474D}" srcId="{22A57B7C-B733-46AB-86E0-5BEEC2555B97}" destId="{31ADF645-ADE4-4330-A1D5-2250B9CF7770}" srcOrd="0" destOrd="0" parTransId="{B509EBF8-8464-4B05-B730-887719FBBE8D}" sibTransId="{4D74D1C9-0ACB-4EC9-99D0-18D9725214C9}"/>
    <dgm:cxn modelId="{7DD1D870-6B76-431D-8E0D-F6B2EAA1CD99}" srcId="{22A57B7C-B733-46AB-86E0-5BEEC2555B97}" destId="{93378758-7991-4FFD-BE60-5B82F485D9C1}" srcOrd="1" destOrd="0" parTransId="{5C341347-2294-4EBD-994D-744E5B3B141B}" sibTransId="{31278EA5-D10F-4258-B6F9-F93BB498A51B}"/>
    <dgm:cxn modelId="{30306984-7531-4C78-B2DC-CAFF6671DFA4}" type="presOf" srcId="{22A57B7C-B733-46AB-86E0-5BEEC2555B97}" destId="{6BAB968E-CE26-421B-9AED-1B6948E2C806}" srcOrd="0" destOrd="0" presId="urn:microsoft.com/office/officeart/2018/2/layout/IconVerticalSolidList"/>
    <dgm:cxn modelId="{987B77A5-F4BC-4186-9C04-524A8E87EDF9}" type="presOf" srcId="{31ADF645-ADE4-4330-A1D5-2250B9CF7770}" destId="{D406514A-524B-4FD7-9B90-2291543C848D}" srcOrd="0" destOrd="0" presId="urn:microsoft.com/office/officeart/2018/2/layout/IconVerticalSolidList"/>
    <dgm:cxn modelId="{38BE95BF-64DC-4BBA-937C-480E37D602D5}" type="presOf" srcId="{AB298996-7129-4E3E-80B1-71728E1D712D}" destId="{BA3E4434-3D5A-45AD-A391-82B616AF955E}" srcOrd="0" destOrd="0" presId="urn:microsoft.com/office/officeart/2018/2/layout/IconVerticalSolidList"/>
    <dgm:cxn modelId="{FF4CA4E1-2EC5-40EC-971A-DEF360703864}" type="presOf" srcId="{F3C0A760-B488-4E68-AE26-63DFEE270590}" destId="{52A750C6-FFE2-4F27-BBA1-33F4D68F559B}" srcOrd="0" destOrd="0" presId="urn:microsoft.com/office/officeart/2018/2/layout/IconVerticalSolidList"/>
    <dgm:cxn modelId="{2A79EDED-189A-45D1-97A8-5016E870F10C}" srcId="{22A57B7C-B733-46AB-86E0-5BEEC2555B97}" destId="{AB298996-7129-4E3E-80B1-71728E1D712D}" srcOrd="2" destOrd="0" parTransId="{433CDE50-44CB-4397-8535-918B4C541111}" sibTransId="{E01F510B-D347-409B-80E9-80EBCA9FD13E}"/>
    <dgm:cxn modelId="{58BC2303-0D7D-442E-95C7-8A052C52F810}" type="presParOf" srcId="{6BAB968E-CE26-421B-9AED-1B6948E2C806}" destId="{C815ACB2-F604-41DC-918B-96469F07A94F}" srcOrd="0" destOrd="0" presId="urn:microsoft.com/office/officeart/2018/2/layout/IconVerticalSolidList"/>
    <dgm:cxn modelId="{F34C88C9-A709-43FD-830C-5F2432073E34}" type="presParOf" srcId="{C815ACB2-F604-41DC-918B-96469F07A94F}" destId="{8CBC6952-B0B1-4D46-A896-8CDD0C91AECE}" srcOrd="0" destOrd="0" presId="urn:microsoft.com/office/officeart/2018/2/layout/IconVerticalSolidList"/>
    <dgm:cxn modelId="{8C263B10-7C95-46F1-9AAF-A1F1CD66F2FB}" type="presParOf" srcId="{C815ACB2-F604-41DC-918B-96469F07A94F}" destId="{478E7D9D-16E3-40CD-B848-10F34BBD337D}" srcOrd="1" destOrd="0" presId="urn:microsoft.com/office/officeart/2018/2/layout/IconVerticalSolidList"/>
    <dgm:cxn modelId="{9C9EE691-D2F2-4EC6-89D4-7BA622D44260}" type="presParOf" srcId="{C815ACB2-F604-41DC-918B-96469F07A94F}" destId="{A881676C-DAA9-4C16-85FC-E126EF76F603}" srcOrd="2" destOrd="0" presId="urn:microsoft.com/office/officeart/2018/2/layout/IconVerticalSolidList"/>
    <dgm:cxn modelId="{AE23B182-0E7C-4EDC-91B6-AA81DB72B9EB}" type="presParOf" srcId="{C815ACB2-F604-41DC-918B-96469F07A94F}" destId="{D406514A-524B-4FD7-9B90-2291543C848D}" srcOrd="3" destOrd="0" presId="urn:microsoft.com/office/officeart/2018/2/layout/IconVerticalSolidList"/>
    <dgm:cxn modelId="{54F4F99D-A942-4ED3-AEB0-1AC3C7E5103A}" type="presParOf" srcId="{6BAB968E-CE26-421B-9AED-1B6948E2C806}" destId="{5955B25E-0DEF-43FA-94EF-11ED25B9FAA8}" srcOrd="1" destOrd="0" presId="urn:microsoft.com/office/officeart/2018/2/layout/IconVerticalSolidList"/>
    <dgm:cxn modelId="{9042D8BC-C00E-4D0B-AE2B-2B10374BED97}" type="presParOf" srcId="{6BAB968E-CE26-421B-9AED-1B6948E2C806}" destId="{14D7698F-3BFD-424A-8BEA-0BA827E8BBCA}" srcOrd="2" destOrd="0" presId="urn:microsoft.com/office/officeart/2018/2/layout/IconVerticalSolidList"/>
    <dgm:cxn modelId="{6FEBBC96-CF99-4913-B052-6C05018C43F8}" type="presParOf" srcId="{14D7698F-3BFD-424A-8BEA-0BA827E8BBCA}" destId="{E18C3A57-9F48-4999-9346-E24512C4D7D4}" srcOrd="0" destOrd="0" presId="urn:microsoft.com/office/officeart/2018/2/layout/IconVerticalSolidList"/>
    <dgm:cxn modelId="{C3B6BBF3-DF45-43D4-B102-3B6704C37EBF}" type="presParOf" srcId="{14D7698F-3BFD-424A-8BEA-0BA827E8BBCA}" destId="{BC4886E5-2922-4D03-A045-AB973263A033}" srcOrd="1" destOrd="0" presId="urn:microsoft.com/office/officeart/2018/2/layout/IconVerticalSolidList"/>
    <dgm:cxn modelId="{6AE90E90-DD20-4663-A66A-8E9DF6FD6A1D}" type="presParOf" srcId="{14D7698F-3BFD-424A-8BEA-0BA827E8BBCA}" destId="{8A3436DE-F328-4DAF-A14E-B1FF0054B982}" srcOrd="2" destOrd="0" presId="urn:microsoft.com/office/officeart/2018/2/layout/IconVerticalSolidList"/>
    <dgm:cxn modelId="{227FB60A-40A7-4D1D-BFE6-C40CC29DC9D5}" type="presParOf" srcId="{14D7698F-3BFD-424A-8BEA-0BA827E8BBCA}" destId="{3BF83E8F-16C5-4D6D-B5F8-B1DE99334E36}" srcOrd="3" destOrd="0" presId="urn:microsoft.com/office/officeart/2018/2/layout/IconVerticalSolidList"/>
    <dgm:cxn modelId="{0A529EE0-4D00-4EE3-BFAB-E23E4261D8F2}" type="presParOf" srcId="{6BAB968E-CE26-421B-9AED-1B6948E2C806}" destId="{BB8CBDA4-8E05-4BEF-8F0F-ECB06594BDD1}" srcOrd="3" destOrd="0" presId="urn:microsoft.com/office/officeart/2018/2/layout/IconVerticalSolidList"/>
    <dgm:cxn modelId="{3A538481-68A4-492F-A664-60B7A24B8F2E}" type="presParOf" srcId="{6BAB968E-CE26-421B-9AED-1B6948E2C806}" destId="{2BB64A93-012F-4588-8CF3-123C0574828E}" srcOrd="4" destOrd="0" presId="urn:microsoft.com/office/officeart/2018/2/layout/IconVerticalSolidList"/>
    <dgm:cxn modelId="{BE76DA9A-86A5-424E-B302-991C8685E944}" type="presParOf" srcId="{2BB64A93-012F-4588-8CF3-123C0574828E}" destId="{5C675C72-3C5F-45A2-A516-FA80A2224B05}" srcOrd="0" destOrd="0" presId="urn:microsoft.com/office/officeart/2018/2/layout/IconVerticalSolidList"/>
    <dgm:cxn modelId="{13AC99E1-6461-4D5C-B7AC-54CC29245BF8}" type="presParOf" srcId="{2BB64A93-012F-4588-8CF3-123C0574828E}" destId="{B878EB20-61A7-4CF5-8A5B-2034C7F6E16F}" srcOrd="1" destOrd="0" presId="urn:microsoft.com/office/officeart/2018/2/layout/IconVerticalSolidList"/>
    <dgm:cxn modelId="{67B2156E-2CFA-4F72-B5B7-715C06BC4C35}" type="presParOf" srcId="{2BB64A93-012F-4588-8CF3-123C0574828E}" destId="{2841B602-3659-400F-B120-D97B2C738095}" srcOrd="2" destOrd="0" presId="urn:microsoft.com/office/officeart/2018/2/layout/IconVerticalSolidList"/>
    <dgm:cxn modelId="{9FF9A9C2-38EF-45AD-9121-D6231572FEF4}" type="presParOf" srcId="{2BB64A93-012F-4588-8CF3-123C0574828E}" destId="{BA3E4434-3D5A-45AD-A391-82B616AF955E}" srcOrd="3" destOrd="0" presId="urn:microsoft.com/office/officeart/2018/2/layout/IconVerticalSolidList"/>
    <dgm:cxn modelId="{EF86DEBF-44FE-4E05-A34F-DA9032FF50AC}" type="presParOf" srcId="{6BAB968E-CE26-421B-9AED-1B6948E2C806}" destId="{F12AFF88-6C84-42C4-B4FD-28C77261B0BB}" srcOrd="5" destOrd="0" presId="urn:microsoft.com/office/officeart/2018/2/layout/IconVerticalSolidList"/>
    <dgm:cxn modelId="{D164D570-D141-49FE-8536-BB1BB923AC66}" type="presParOf" srcId="{6BAB968E-CE26-421B-9AED-1B6948E2C806}" destId="{BBEB9128-E345-4812-8CD9-484D792519CB}" srcOrd="6" destOrd="0" presId="urn:microsoft.com/office/officeart/2018/2/layout/IconVerticalSolidList"/>
    <dgm:cxn modelId="{E46B636A-2E01-4426-91E2-67313C7AAE20}" type="presParOf" srcId="{BBEB9128-E345-4812-8CD9-484D792519CB}" destId="{004D2BBC-A661-49DF-AC4E-4664EF2ACF6F}" srcOrd="0" destOrd="0" presId="urn:microsoft.com/office/officeart/2018/2/layout/IconVerticalSolidList"/>
    <dgm:cxn modelId="{53CE8639-E727-4038-A6BD-4C0593311FA9}" type="presParOf" srcId="{BBEB9128-E345-4812-8CD9-484D792519CB}" destId="{C5CF65A3-2423-45D1-BA9F-243B9F68E25E}" srcOrd="1" destOrd="0" presId="urn:microsoft.com/office/officeart/2018/2/layout/IconVerticalSolidList"/>
    <dgm:cxn modelId="{74B79C1E-80ED-425B-888E-A74B2BCA0F30}" type="presParOf" srcId="{BBEB9128-E345-4812-8CD9-484D792519CB}" destId="{3A98756B-317C-489D-A337-B736E5F6E351}" srcOrd="2" destOrd="0" presId="urn:microsoft.com/office/officeart/2018/2/layout/IconVerticalSolidList"/>
    <dgm:cxn modelId="{FCD3E9C5-8E27-4E3B-8516-3A4443583757}" type="presParOf" srcId="{BBEB9128-E345-4812-8CD9-484D792519CB}" destId="{52A750C6-FFE2-4F27-BBA1-33F4D68F55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FB9CBC-F0D1-4947-8108-129A8D6B11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73592B-B305-4414-AA32-39295F3AE01C}">
      <dgm:prSet/>
      <dgm:spPr/>
      <dgm:t>
        <a:bodyPr/>
        <a:lstStyle/>
        <a:p>
          <a:r>
            <a:rPr lang="en-GB" dirty="0"/>
            <a:t>(</a:t>
          </a:r>
          <a:r>
            <a:rPr lang="en-GB" dirty="0" err="1"/>
            <a:t>i</a:t>
          </a:r>
          <a:r>
            <a:rPr lang="en-GB" dirty="0"/>
            <a:t>)  Where a </a:t>
          </a:r>
          <a:r>
            <a:rPr lang="en-GB" b="1" dirty="0"/>
            <a:t>search is initiated</a:t>
          </a:r>
          <a:r>
            <a:rPr lang="en-GB" dirty="0"/>
            <a:t> under section 132 or books of account, other documents or any assets are </a:t>
          </a:r>
          <a:r>
            <a:rPr lang="en-GB" b="1" dirty="0"/>
            <a:t>requisitioned</a:t>
          </a:r>
          <a:r>
            <a:rPr lang="en-GB" dirty="0"/>
            <a:t> under section 132A, on or after the 1st day of April, 2021, in the case of the assessee and assessments have been made consequently; or </a:t>
          </a:r>
          <a:endParaRPr lang="en-US" dirty="0"/>
        </a:p>
      </dgm:t>
    </dgm:pt>
    <dgm:pt modelId="{2772954C-B56E-4DA9-904E-688AAA9610AA}" type="parTrans" cxnId="{F981DA79-C71D-4B38-A2A6-47AA240D63C0}">
      <dgm:prSet/>
      <dgm:spPr/>
      <dgm:t>
        <a:bodyPr/>
        <a:lstStyle/>
        <a:p>
          <a:endParaRPr lang="en-US"/>
        </a:p>
      </dgm:t>
    </dgm:pt>
    <dgm:pt modelId="{17D793EE-B1C2-4E64-8C38-CC6EDD0F8F19}" type="sibTrans" cxnId="{F981DA79-C71D-4B38-A2A6-47AA240D63C0}">
      <dgm:prSet/>
      <dgm:spPr/>
      <dgm:t>
        <a:bodyPr/>
        <a:lstStyle/>
        <a:p>
          <a:endParaRPr lang="en-US"/>
        </a:p>
      </dgm:t>
    </dgm:pt>
    <dgm:pt modelId="{C13F34B9-6CB2-48CC-B1FE-76B24C6CF55B}">
      <dgm:prSet/>
      <dgm:spPr/>
      <dgm:t>
        <a:bodyPr/>
        <a:lstStyle/>
        <a:p>
          <a:r>
            <a:rPr lang="en-GB" dirty="0"/>
            <a:t>(ii) Where the Assessing Officer has drawn satisfaction, with the prior approval of the Principal Commissioner or Commissioner, that any </a:t>
          </a:r>
          <a:r>
            <a:rPr lang="en-GB" b="1" dirty="0"/>
            <a:t>money, bullion, jewellery or other valuable article or thing, seized or requisitioned</a:t>
          </a:r>
          <a:r>
            <a:rPr lang="en-GB" dirty="0"/>
            <a:t> under section 132 or section 132A in case of any other person on or after the 1st  day of April, 2021, belongs to the assessee and assessments have been made consequently; or</a:t>
          </a:r>
          <a:endParaRPr lang="en-US" dirty="0"/>
        </a:p>
      </dgm:t>
    </dgm:pt>
    <dgm:pt modelId="{F2D9773F-0315-42D0-BA5B-5EC617FEE104}" type="parTrans" cxnId="{9000DFB0-B6E5-4C6F-9743-F156E524B810}">
      <dgm:prSet/>
      <dgm:spPr/>
      <dgm:t>
        <a:bodyPr/>
        <a:lstStyle/>
        <a:p>
          <a:endParaRPr lang="en-US"/>
        </a:p>
      </dgm:t>
    </dgm:pt>
    <dgm:pt modelId="{64D43E29-68B0-4E33-BD5D-6EC5BBF0A724}" type="sibTrans" cxnId="{9000DFB0-B6E5-4C6F-9743-F156E524B810}">
      <dgm:prSet/>
      <dgm:spPr/>
      <dgm:t>
        <a:bodyPr/>
        <a:lstStyle/>
        <a:p>
          <a:endParaRPr lang="en-US"/>
        </a:p>
      </dgm:t>
    </dgm:pt>
    <dgm:pt modelId="{8B19BD85-30A0-49DB-9462-609914B85ABD}">
      <dgm:prSet/>
      <dgm:spPr/>
      <dgm:t>
        <a:bodyPr/>
        <a:lstStyle/>
        <a:p>
          <a:r>
            <a:rPr lang="en-GB" dirty="0"/>
            <a:t>(iii) Where the Assessing Officer has drawn satisfaction, with the prior approval of Principal Commissioner or Commissioner, that any </a:t>
          </a:r>
          <a:r>
            <a:rPr lang="en-GB" b="1" dirty="0"/>
            <a:t>books of account or documents, seized or requisitioned</a:t>
          </a:r>
          <a:r>
            <a:rPr lang="en-GB" dirty="0"/>
            <a:t> under section 132 or section 132A in case of any other person on or after the 1st day of April, 2021, pertains or pertain to, or any information contained therein, relate to the assessee and assessments have been made consequently.</a:t>
          </a:r>
          <a:endParaRPr lang="en-US" dirty="0"/>
        </a:p>
      </dgm:t>
    </dgm:pt>
    <dgm:pt modelId="{FBAC6C4B-54AA-411A-9AC6-48DA6004D79E}" type="parTrans" cxnId="{A5E6F35A-6B84-4D22-8CFE-37CC8D330C75}">
      <dgm:prSet/>
      <dgm:spPr/>
      <dgm:t>
        <a:bodyPr/>
        <a:lstStyle/>
        <a:p>
          <a:endParaRPr lang="en-US"/>
        </a:p>
      </dgm:t>
    </dgm:pt>
    <dgm:pt modelId="{A9E3D531-32E9-49C7-A4A7-2D368F7812F7}" type="sibTrans" cxnId="{A5E6F35A-6B84-4D22-8CFE-37CC8D330C75}">
      <dgm:prSet/>
      <dgm:spPr/>
      <dgm:t>
        <a:bodyPr/>
        <a:lstStyle/>
        <a:p>
          <a:endParaRPr lang="en-US"/>
        </a:p>
      </dgm:t>
    </dgm:pt>
    <dgm:pt modelId="{73D53036-53B3-4A3D-93CD-7B952C088117}" type="pres">
      <dgm:prSet presAssocID="{FBFB9CBC-F0D1-4947-8108-129A8D6B114D}" presName="linear" presStyleCnt="0">
        <dgm:presLayoutVars>
          <dgm:animLvl val="lvl"/>
          <dgm:resizeHandles val="exact"/>
        </dgm:presLayoutVars>
      </dgm:prSet>
      <dgm:spPr/>
    </dgm:pt>
    <dgm:pt modelId="{CF1D55B6-FDA4-4A2E-9DAA-6B0AE023C150}" type="pres">
      <dgm:prSet presAssocID="{0873592B-B305-4414-AA32-39295F3AE01C}" presName="parentText" presStyleLbl="node1" presStyleIdx="0" presStyleCnt="3">
        <dgm:presLayoutVars>
          <dgm:chMax val="0"/>
          <dgm:bulletEnabled val="1"/>
        </dgm:presLayoutVars>
      </dgm:prSet>
      <dgm:spPr/>
    </dgm:pt>
    <dgm:pt modelId="{68FBD379-3155-49F0-9922-EBDBC3D9A970}" type="pres">
      <dgm:prSet presAssocID="{17D793EE-B1C2-4E64-8C38-CC6EDD0F8F19}" presName="spacer" presStyleCnt="0"/>
      <dgm:spPr/>
    </dgm:pt>
    <dgm:pt modelId="{80F29474-73AE-4D1F-8B00-EE847DE7393F}" type="pres">
      <dgm:prSet presAssocID="{C13F34B9-6CB2-48CC-B1FE-76B24C6CF55B}" presName="parentText" presStyleLbl="node1" presStyleIdx="1" presStyleCnt="3">
        <dgm:presLayoutVars>
          <dgm:chMax val="0"/>
          <dgm:bulletEnabled val="1"/>
        </dgm:presLayoutVars>
      </dgm:prSet>
      <dgm:spPr/>
    </dgm:pt>
    <dgm:pt modelId="{1DC7B8AF-FEAC-4036-B0ED-B2811448232B}" type="pres">
      <dgm:prSet presAssocID="{64D43E29-68B0-4E33-BD5D-6EC5BBF0A724}" presName="spacer" presStyleCnt="0"/>
      <dgm:spPr/>
    </dgm:pt>
    <dgm:pt modelId="{1BF01D41-87D4-40C2-8DCC-FA56BA2584A4}" type="pres">
      <dgm:prSet presAssocID="{8B19BD85-30A0-49DB-9462-609914B85ABD}" presName="parentText" presStyleLbl="node1" presStyleIdx="2" presStyleCnt="3">
        <dgm:presLayoutVars>
          <dgm:chMax val="0"/>
          <dgm:bulletEnabled val="1"/>
        </dgm:presLayoutVars>
      </dgm:prSet>
      <dgm:spPr/>
    </dgm:pt>
  </dgm:ptLst>
  <dgm:cxnLst>
    <dgm:cxn modelId="{161BE40A-8B0A-49FE-88E8-C5BBBB5DAF88}" type="presOf" srcId="{0873592B-B305-4414-AA32-39295F3AE01C}" destId="{CF1D55B6-FDA4-4A2E-9DAA-6B0AE023C150}" srcOrd="0" destOrd="0" presId="urn:microsoft.com/office/officeart/2005/8/layout/vList2"/>
    <dgm:cxn modelId="{A5E6F35A-6B84-4D22-8CFE-37CC8D330C75}" srcId="{FBFB9CBC-F0D1-4947-8108-129A8D6B114D}" destId="{8B19BD85-30A0-49DB-9462-609914B85ABD}" srcOrd="2" destOrd="0" parTransId="{FBAC6C4B-54AA-411A-9AC6-48DA6004D79E}" sibTransId="{A9E3D531-32E9-49C7-A4A7-2D368F7812F7}"/>
    <dgm:cxn modelId="{F981DA79-C71D-4B38-A2A6-47AA240D63C0}" srcId="{FBFB9CBC-F0D1-4947-8108-129A8D6B114D}" destId="{0873592B-B305-4414-AA32-39295F3AE01C}" srcOrd="0" destOrd="0" parTransId="{2772954C-B56E-4DA9-904E-688AAA9610AA}" sibTransId="{17D793EE-B1C2-4E64-8C38-CC6EDD0F8F19}"/>
    <dgm:cxn modelId="{03E57086-0991-49C0-9695-9C0F9CA7E172}" type="presOf" srcId="{FBFB9CBC-F0D1-4947-8108-129A8D6B114D}" destId="{73D53036-53B3-4A3D-93CD-7B952C088117}" srcOrd="0" destOrd="0" presId="urn:microsoft.com/office/officeart/2005/8/layout/vList2"/>
    <dgm:cxn modelId="{9000DFB0-B6E5-4C6F-9743-F156E524B810}" srcId="{FBFB9CBC-F0D1-4947-8108-129A8D6B114D}" destId="{C13F34B9-6CB2-48CC-B1FE-76B24C6CF55B}" srcOrd="1" destOrd="0" parTransId="{F2D9773F-0315-42D0-BA5B-5EC617FEE104}" sibTransId="{64D43E29-68B0-4E33-BD5D-6EC5BBF0A724}"/>
    <dgm:cxn modelId="{94A59EB1-485F-4E40-8917-E038EF188068}" type="presOf" srcId="{C13F34B9-6CB2-48CC-B1FE-76B24C6CF55B}" destId="{80F29474-73AE-4D1F-8B00-EE847DE7393F}" srcOrd="0" destOrd="0" presId="urn:microsoft.com/office/officeart/2005/8/layout/vList2"/>
    <dgm:cxn modelId="{D5A7E7CE-542E-4E07-A0AB-29E5E51262D2}" type="presOf" srcId="{8B19BD85-30A0-49DB-9462-609914B85ABD}" destId="{1BF01D41-87D4-40C2-8DCC-FA56BA2584A4}" srcOrd="0" destOrd="0" presId="urn:microsoft.com/office/officeart/2005/8/layout/vList2"/>
    <dgm:cxn modelId="{E342DF6B-40B7-4252-9197-D5C6AF776C54}" type="presParOf" srcId="{73D53036-53B3-4A3D-93CD-7B952C088117}" destId="{CF1D55B6-FDA4-4A2E-9DAA-6B0AE023C150}" srcOrd="0" destOrd="0" presId="urn:microsoft.com/office/officeart/2005/8/layout/vList2"/>
    <dgm:cxn modelId="{32C09261-4F32-4A57-98D7-F9EFC61D5F47}" type="presParOf" srcId="{73D53036-53B3-4A3D-93CD-7B952C088117}" destId="{68FBD379-3155-49F0-9922-EBDBC3D9A970}" srcOrd="1" destOrd="0" presId="urn:microsoft.com/office/officeart/2005/8/layout/vList2"/>
    <dgm:cxn modelId="{83127C87-56FF-4663-9A31-EF164925EBCC}" type="presParOf" srcId="{73D53036-53B3-4A3D-93CD-7B952C088117}" destId="{80F29474-73AE-4D1F-8B00-EE847DE7393F}" srcOrd="2" destOrd="0" presId="urn:microsoft.com/office/officeart/2005/8/layout/vList2"/>
    <dgm:cxn modelId="{3CD113E7-0976-4EB1-821F-EF44B79EF7EE}" type="presParOf" srcId="{73D53036-53B3-4A3D-93CD-7B952C088117}" destId="{1DC7B8AF-FEAC-4036-B0ED-B2811448232B}" srcOrd="3" destOrd="0" presId="urn:microsoft.com/office/officeart/2005/8/layout/vList2"/>
    <dgm:cxn modelId="{AEF245F0-00BE-48E6-A8FD-077323094FCF}" type="presParOf" srcId="{73D53036-53B3-4A3D-93CD-7B952C088117}" destId="{1BF01D41-87D4-40C2-8DCC-FA56BA2584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B59BB9-8149-4EE1-B86A-6641A35143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1F80389-EF75-4882-9AC2-57AA1721847A}">
      <dgm:prSet/>
      <dgm:spPr/>
      <dgm:t>
        <a:bodyPr/>
        <a:lstStyle/>
        <a:p>
          <a:pPr>
            <a:lnSpc>
              <a:spcPct val="100000"/>
            </a:lnSpc>
          </a:pPr>
          <a:r>
            <a:rPr lang="en-GB" dirty="0"/>
            <a:t>The DTVSV Scheme, 2024 is a Scheme for settlement of tax disputes. Where a decision has been given prior to the taxpayer filing declaration , there is no dispute pending unless the taxpayer or the Department again prefers an appeal. Therefore where an appeal is pending as </a:t>
          </a:r>
          <a:r>
            <a:rPr lang="en-IN" dirty="0"/>
            <a:t>2</a:t>
          </a:r>
          <a:r>
            <a:rPr lang="en-GB" dirty="0"/>
            <a:t>2.7.2024 but is not pending as on the date of making declaration under the Scheme, such cases shall not be eligible for the Scheme.</a:t>
          </a:r>
          <a:endParaRPr lang="en-US" dirty="0"/>
        </a:p>
      </dgm:t>
    </dgm:pt>
    <dgm:pt modelId="{691A9F09-FA41-4171-A53D-7023328B37FA}" type="parTrans" cxnId="{D309B563-B36D-4818-A012-2D9024ADAE40}">
      <dgm:prSet/>
      <dgm:spPr/>
      <dgm:t>
        <a:bodyPr/>
        <a:lstStyle/>
        <a:p>
          <a:endParaRPr lang="en-US"/>
        </a:p>
      </dgm:t>
    </dgm:pt>
    <dgm:pt modelId="{9A590859-5431-4549-9967-D89FCA7EF19F}" type="sibTrans" cxnId="{D309B563-B36D-4818-A012-2D9024ADAE40}">
      <dgm:prSet/>
      <dgm:spPr/>
      <dgm:t>
        <a:bodyPr/>
        <a:lstStyle/>
        <a:p>
          <a:endParaRPr lang="en-US"/>
        </a:p>
      </dgm:t>
    </dgm:pt>
    <dgm:pt modelId="{2551C3A1-B374-4CC4-9E2C-DA6C3E6F9B8B}">
      <dgm:prSet/>
      <dgm:spPr/>
      <dgm:t>
        <a:bodyPr/>
        <a:lstStyle/>
        <a:p>
          <a:pPr>
            <a:lnSpc>
              <a:spcPct val="100000"/>
            </a:lnSpc>
          </a:pPr>
          <a:r>
            <a:rPr lang="en-GB"/>
            <a:t>However, in cases where a taxpayer files declaration under the Scheme and intimates the same to the appellate authority, the concerned appellate </a:t>
          </a:r>
          <a:r>
            <a:rPr lang="en-GB" b="1"/>
            <a:t>authority may  consider not disposing Appeal of the taxpayer.</a:t>
          </a:r>
          <a:endParaRPr lang="en-US"/>
        </a:p>
      </dgm:t>
    </dgm:pt>
    <dgm:pt modelId="{1CDE7CEE-C710-4637-A078-177356425DAD}" type="parTrans" cxnId="{9ACDDB3D-4F43-4502-84C7-4AAF3C76B797}">
      <dgm:prSet/>
      <dgm:spPr/>
      <dgm:t>
        <a:bodyPr/>
        <a:lstStyle/>
        <a:p>
          <a:endParaRPr lang="en-US"/>
        </a:p>
      </dgm:t>
    </dgm:pt>
    <dgm:pt modelId="{52B805F2-12F9-4B23-94EA-326253B8A233}" type="sibTrans" cxnId="{9ACDDB3D-4F43-4502-84C7-4AAF3C76B797}">
      <dgm:prSet/>
      <dgm:spPr/>
      <dgm:t>
        <a:bodyPr/>
        <a:lstStyle/>
        <a:p>
          <a:endParaRPr lang="en-US"/>
        </a:p>
      </dgm:t>
    </dgm:pt>
    <dgm:pt modelId="{0DFDB414-E65E-4793-B5D8-A2BFD73F3CDA}" type="pres">
      <dgm:prSet presAssocID="{32B59BB9-8149-4EE1-B86A-6641A3514361}" presName="root" presStyleCnt="0">
        <dgm:presLayoutVars>
          <dgm:dir/>
          <dgm:resizeHandles val="exact"/>
        </dgm:presLayoutVars>
      </dgm:prSet>
      <dgm:spPr/>
    </dgm:pt>
    <dgm:pt modelId="{0615DC4D-9A94-4D33-A416-1C3F92DB3424}" type="pres">
      <dgm:prSet presAssocID="{51F80389-EF75-4882-9AC2-57AA1721847A}" presName="compNode" presStyleCnt="0"/>
      <dgm:spPr/>
    </dgm:pt>
    <dgm:pt modelId="{E00CC19A-05FE-453C-A3AC-0D788247E259}" type="pres">
      <dgm:prSet presAssocID="{51F80389-EF75-4882-9AC2-57AA1721847A}" presName="bgRect" presStyleLbl="bgShp" presStyleIdx="0" presStyleCnt="2"/>
      <dgm:spPr/>
    </dgm:pt>
    <dgm:pt modelId="{4339952A-C527-4AF0-B919-8E3F8E23E5C3}" type="pres">
      <dgm:prSet presAssocID="{51F80389-EF75-4882-9AC2-57AA172184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66EAB2B0-608E-4C73-8B71-CE1DAEDE136D}" type="pres">
      <dgm:prSet presAssocID="{51F80389-EF75-4882-9AC2-57AA1721847A}" presName="spaceRect" presStyleCnt="0"/>
      <dgm:spPr/>
    </dgm:pt>
    <dgm:pt modelId="{8061F457-3F15-436A-A8FA-E81289436503}" type="pres">
      <dgm:prSet presAssocID="{51F80389-EF75-4882-9AC2-57AA1721847A}" presName="parTx" presStyleLbl="revTx" presStyleIdx="0" presStyleCnt="2">
        <dgm:presLayoutVars>
          <dgm:chMax val="0"/>
          <dgm:chPref val="0"/>
        </dgm:presLayoutVars>
      </dgm:prSet>
      <dgm:spPr/>
    </dgm:pt>
    <dgm:pt modelId="{C2BD83F6-4EED-4095-B0D6-B2CB89DE9F41}" type="pres">
      <dgm:prSet presAssocID="{9A590859-5431-4549-9967-D89FCA7EF19F}" presName="sibTrans" presStyleCnt="0"/>
      <dgm:spPr/>
    </dgm:pt>
    <dgm:pt modelId="{0DAF93F4-4448-4B24-BECF-578EECD0AC60}" type="pres">
      <dgm:prSet presAssocID="{2551C3A1-B374-4CC4-9E2C-DA6C3E6F9B8B}" presName="compNode" presStyleCnt="0"/>
      <dgm:spPr/>
    </dgm:pt>
    <dgm:pt modelId="{4B2FF181-C0C4-4D4A-8E5F-C1520F01C1AA}" type="pres">
      <dgm:prSet presAssocID="{2551C3A1-B374-4CC4-9E2C-DA6C3E6F9B8B}" presName="bgRect" presStyleLbl="bgShp" presStyleIdx="1" presStyleCnt="2"/>
      <dgm:spPr/>
    </dgm:pt>
    <dgm:pt modelId="{CFCB4D30-2030-4ABF-A622-BA4E4FEC112F}" type="pres">
      <dgm:prSet presAssocID="{2551C3A1-B374-4CC4-9E2C-DA6C3E6F9B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D490F06B-D531-4306-85A6-9CE74A5B729B}" type="pres">
      <dgm:prSet presAssocID="{2551C3A1-B374-4CC4-9E2C-DA6C3E6F9B8B}" presName="spaceRect" presStyleCnt="0"/>
      <dgm:spPr/>
    </dgm:pt>
    <dgm:pt modelId="{D1B83D59-F103-4D79-ADF2-D34A9FFE54B7}" type="pres">
      <dgm:prSet presAssocID="{2551C3A1-B374-4CC4-9E2C-DA6C3E6F9B8B}" presName="parTx" presStyleLbl="revTx" presStyleIdx="1" presStyleCnt="2">
        <dgm:presLayoutVars>
          <dgm:chMax val="0"/>
          <dgm:chPref val="0"/>
        </dgm:presLayoutVars>
      </dgm:prSet>
      <dgm:spPr/>
    </dgm:pt>
  </dgm:ptLst>
  <dgm:cxnLst>
    <dgm:cxn modelId="{9ACDDB3D-4F43-4502-84C7-4AAF3C76B797}" srcId="{32B59BB9-8149-4EE1-B86A-6641A3514361}" destId="{2551C3A1-B374-4CC4-9E2C-DA6C3E6F9B8B}" srcOrd="1" destOrd="0" parTransId="{1CDE7CEE-C710-4637-A078-177356425DAD}" sibTransId="{52B805F2-12F9-4B23-94EA-326253B8A233}"/>
    <dgm:cxn modelId="{D309B563-B36D-4818-A012-2D9024ADAE40}" srcId="{32B59BB9-8149-4EE1-B86A-6641A3514361}" destId="{51F80389-EF75-4882-9AC2-57AA1721847A}" srcOrd="0" destOrd="0" parTransId="{691A9F09-FA41-4171-A53D-7023328B37FA}" sibTransId="{9A590859-5431-4549-9967-D89FCA7EF19F}"/>
    <dgm:cxn modelId="{B295839E-B9C2-4BDE-A4B4-E5039951E64E}" type="presOf" srcId="{32B59BB9-8149-4EE1-B86A-6641A3514361}" destId="{0DFDB414-E65E-4793-B5D8-A2BFD73F3CDA}" srcOrd="0" destOrd="0" presId="urn:microsoft.com/office/officeart/2018/2/layout/IconVerticalSolidList"/>
    <dgm:cxn modelId="{297E30CD-13BB-4415-A002-72A4C76A5AB6}" type="presOf" srcId="{2551C3A1-B374-4CC4-9E2C-DA6C3E6F9B8B}" destId="{D1B83D59-F103-4D79-ADF2-D34A9FFE54B7}" srcOrd="0" destOrd="0" presId="urn:microsoft.com/office/officeart/2018/2/layout/IconVerticalSolidList"/>
    <dgm:cxn modelId="{1E8ADEDA-5F3E-452F-AC97-2DA97D948063}" type="presOf" srcId="{51F80389-EF75-4882-9AC2-57AA1721847A}" destId="{8061F457-3F15-436A-A8FA-E81289436503}" srcOrd="0" destOrd="0" presId="urn:microsoft.com/office/officeart/2018/2/layout/IconVerticalSolidList"/>
    <dgm:cxn modelId="{C74C7B85-91CD-42B3-8582-D48C514EB2DB}" type="presParOf" srcId="{0DFDB414-E65E-4793-B5D8-A2BFD73F3CDA}" destId="{0615DC4D-9A94-4D33-A416-1C3F92DB3424}" srcOrd="0" destOrd="0" presId="urn:microsoft.com/office/officeart/2018/2/layout/IconVerticalSolidList"/>
    <dgm:cxn modelId="{B18ADA8D-33AA-4A15-B08E-688D40216C44}" type="presParOf" srcId="{0615DC4D-9A94-4D33-A416-1C3F92DB3424}" destId="{E00CC19A-05FE-453C-A3AC-0D788247E259}" srcOrd="0" destOrd="0" presId="urn:microsoft.com/office/officeart/2018/2/layout/IconVerticalSolidList"/>
    <dgm:cxn modelId="{C0EF99B0-7150-44F3-9F3A-8307A59D40BE}" type="presParOf" srcId="{0615DC4D-9A94-4D33-A416-1C3F92DB3424}" destId="{4339952A-C527-4AF0-B919-8E3F8E23E5C3}" srcOrd="1" destOrd="0" presId="urn:microsoft.com/office/officeart/2018/2/layout/IconVerticalSolidList"/>
    <dgm:cxn modelId="{B75D5A27-1F32-4911-9F04-71EA85DDF56A}" type="presParOf" srcId="{0615DC4D-9A94-4D33-A416-1C3F92DB3424}" destId="{66EAB2B0-608E-4C73-8B71-CE1DAEDE136D}" srcOrd="2" destOrd="0" presId="urn:microsoft.com/office/officeart/2018/2/layout/IconVerticalSolidList"/>
    <dgm:cxn modelId="{3AC4B940-FDE0-4B35-830A-47BE80350058}" type="presParOf" srcId="{0615DC4D-9A94-4D33-A416-1C3F92DB3424}" destId="{8061F457-3F15-436A-A8FA-E81289436503}" srcOrd="3" destOrd="0" presId="urn:microsoft.com/office/officeart/2018/2/layout/IconVerticalSolidList"/>
    <dgm:cxn modelId="{224A3573-2C24-4835-BC98-1337094EA2B9}" type="presParOf" srcId="{0DFDB414-E65E-4793-B5D8-A2BFD73F3CDA}" destId="{C2BD83F6-4EED-4095-B0D6-B2CB89DE9F41}" srcOrd="1" destOrd="0" presId="urn:microsoft.com/office/officeart/2018/2/layout/IconVerticalSolidList"/>
    <dgm:cxn modelId="{A741C60C-8B97-46E9-B68D-3B740C9750FC}" type="presParOf" srcId="{0DFDB414-E65E-4793-B5D8-A2BFD73F3CDA}" destId="{0DAF93F4-4448-4B24-BECF-578EECD0AC60}" srcOrd="2" destOrd="0" presId="urn:microsoft.com/office/officeart/2018/2/layout/IconVerticalSolidList"/>
    <dgm:cxn modelId="{A837210D-5F60-4002-AC61-94AA2B32F69A}" type="presParOf" srcId="{0DAF93F4-4448-4B24-BECF-578EECD0AC60}" destId="{4B2FF181-C0C4-4D4A-8E5F-C1520F01C1AA}" srcOrd="0" destOrd="0" presId="urn:microsoft.com/office/officeart/2018/2/layout/IconVerticalSolidList"/>
    <dgm:cxn modelId="{62988E90-62DB-4770-93FA-55546DBE1364}" type="presParOf" srcId="{0DAF93F4-4448-4B24-BECF-578EECD0AC60}" destId="{CFCB4D30-2030-4ABF-A622-BA4E4FEC112F}" srcOrd="1" destOrd="0" presId="urn:microsoft.com/office/officeart/2018/2/layout/IconVerticalSolidList"/>
    <dgm:cxn modelId="{CB754159-1DBE-48C6-940A-3AEC6879D7A0}" type="presParOf" srcId="{0DAF93F4-4448-4B24-BECF-578EECD0AC60}" destId="{D490F06B-D531-4306-85A6-9CE74A5B729B}" srcOrd="2" destOrd="0" presId="urn:microsoft.com/office/officeart/2018/2/layout/IconVerticalSolidList"/>
    <dgm:cxn modelId="{7A1A3C83-62F7-4C8C-AEF6-6BBD4D553452}" type="presParOf" srcId="{0DAF93F4-4448-4B24-BECF-578EECD0AC60}" destId="{D1B83D59-F103-4D79-ADF2-D34A9FFE54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9C0B5A-12C4-476F-A427-FD7D349A3A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AE9FD4-E7E1-4C51-9B3E-0D9BCB118F4E}">
      <dgm:prSet/>
      <dgm:spPr/>
      <dgm:t>
        <a:bodyPr/>
        <a:lstStyle/>
        <a:p>
          <a:pPr>
            <a:lnSpc>
              <a:spcPct val="100000"/>
            </a:lnSpc>
          </a:pPr>
          <a:r>
            <a:rPr lang="en-IN" dirty="0"/>
            <a:t>There is definition of disputed penalty under section 89(1)(</a:t>
          </a:r>
          <a:r>
            <a:rPr lang="en-IN" dirty="0" err="1"/>
            <a:t>i</a:t>
          </a:r>
          <a:r>
            <a:rPr lang="en-IN" dirty="0"/>
            <a:t>).  It provides that disputed penalty is such penalty is such penalty which is not Levied or leviable in respect of disputed income or dispute tax. thus it would not be possible for the appellant to apply for settlement of penalty appeal only where quantum appeal on disputed tax related to such penalty is still pending.</a:t>
          </a:r>
          <a:endParaRPr lang="en-US" dirty="0"/>
        </a:p>
      </dgm:t>
    </dgm:pt>
    <dgm:pt modelId="{BEBF4A24-F655-4F90-8DD7-C51F67F87EF2}" type="parTrans" cxnId="{E24B3995-851F-4993-B819-C4CAAD5BEC09}">
      <dgm:prSet/>
      <dgm:spPr/>
      <dgm:t>
        <a:bodyPr/>
        <a:lstStyle/>
        <a:p>
          <a:endParaRPr lang="en-US"/>
        </a:p>
      </dgm:t>
    </dgm:pt>
    <dgm:pt modelId="{8C549DB8-886B-4E10-808B-920FCD4D2486}" type="sibTrans" cxnId="{E24B3995-851F-4993-B819-C4CAAD5BEC09}">
      <dgm:prSet/>
      <dgm:spPr/>
      <dgm:t>
        <a:bodyPr/>
        <a:lstStyle/>
        <a:p>
          <a:endParaRPr lang="en-US"/>
        </a:p>
      </dgm:t>
    </dgm:pt>
    <dgm:pt modelId="{F9665B79-0BC8-4DAA-8280-D805EAD4AE41}">
      <dgm:prSet/>
      <dgm:spPr/>
      <dgm:t>
        <a:bodyPr/>
        <a:lstStyle/>
        <a:p>
          <a:pPr>
            <a:lnSpc>
              <a:spcPct val="100000"/>
            </a:lnSpc>
          </a:pPr>
          <a:r>
            <a:rPr lang="en-IN" dirty="0"/>
            <a:t>if both quantum appeal covering demand of disputed tax and appeal against penalty levied  on such disputed tax for any assessment are pending. The declarant is required to file a declaration form giving details about disputed tax and penalty appeal. However, he would be required to pay relevant percentage of disputed tax only.</a:t>
          </a:r>
          <a:endParaRPr lang="en-US" dirty="0"/>
        </a:p>
      </dgm:t>
    </dgm:pt>
    <dgm:pt modelId="{2E466081-5707-4ABD-AFBA-ADD298678175}" type="parTrans" cxnId="{D64E91D6-8155-4290-BE35-ADA7356E929A}">
      <dgm:prSet/>
      <dgm:spPr/>
      <dgm:t>
        <a:bodyPr/>
        <a:lstStyle/>
        <a:p>
          <a:endParaRPr lang="en-US"/>
        </a:p>
      </dgm:t>
    </dgm:pt>
    <dgm:pt modelId="{BCD32A12-E845-4231-8F6C-58D2FDC50FDE}" type="sibTrans" cxnId="{D64E91D6-8155-4290-BE35-ADA7356E929A}">
      <dgm:prSet/>
      <dgm:spPr/>
      <dgm:t>
        <a:bodyPr/>
        <a:lstStyle/>
        <a:p>
          <a:endParaRPr lang="en-US"/>
        </a:p>
      </dgm:t>
    </dgm:pt>
    <dgm:pt modelId="{3FDF417A-44C7-4947-B8DB-40C2660CC2F5}" type="pres">
      <dgm:prSet presAssocID="{809C0B5A-12C4-476F-A427-FD7D349A3AD7}" presName="vert0" presStyleCnt="0">
        <dgm:presLayoutVars>
          <dgm:dir/>
          <dgm:animOne val="branch"/>
          <dgm:animLvl val="lvl"/>
        </dgm:presLayoutVars>
      </dgm:prSet>
      <dgm:spPr/>
    </dgm:pt>
    <dgm:pt modelId="{DD35D77F-3FEC-4230-BEC0-7C781C3CD1F8}" type="pres">
      <dgm:prSet presAssocID="{DBAE9FD4-E7E1-4C51-9B3E-0D9BCB118F4E}" presName="thickLine" presStyleLbl="alignNode1" presStyleIdx="0" presStyleCnt="2"/>
      <dgm:spPr/>
    </dgm:pt>
    <dgm:pt modelId="{B0A4C845-B990-40C9-BD7A-7645197AC9F4}" type="pres">
      <dgm:prSet presAssocID="{DBAE9FD4-E7E1-4C51-9B3E-0D9BCB118F4E}" presName="horz1" presStyleCnt="0"/>
      <dgm:spPr/>
    </dgm:pt>
    <dgm:pt modelId="{0EFAB8A9-8475-4A10-AAA6-DF9F8D357369}" type="pres">
      <dgm:prSet presAssocID="{DBAE9FD4-E7E1-4C51-9B3E-0D9BCB118F4E}" presName="tx1" presStyleLbl="revTx" presStyleIdx="0" presStyleCnt="2"/>
      <dgm:spPr/>
    </dgm:pt>
    <dgm:pt modelId="{DA9D7904-EBE3-4BD8-8F65-C4841A4625C8}" type="pres">
      <dgm:prSet presAssocID="{DBAE9FD4-E7E1-4C51-9B3E-0D9BCB118F4E}" presName="vert1" presStyleCnt="0"/>
      <dgm:spPr/>
    </dgm:pt>
    <dgm:pt modelId="{6B4F7A85-1BD7-4A2E-B5EB-DC5D6FDC6782}" type="pres">
      <dgm:prSet presAssocID="{F9665B79-0BC8-4DAA-8280-D805EAD4AE41}" presName="thickLine" presStyleLbl="alignNode1" presStyleIdx="1" presStyleCnt="2"/>
      <dgm:spPr/>
    </dgm:pt>
    <dgm:pt modelId="{9A712500-4A2E-4A68-B39B-F76798BE6E0C}" type="pres">
      <dgm:prSet presAssocID="{F9665B79-0BC8-4DAA-8280-D805EAD4AE41}" presName="horz1" presStyleCnt="0"/>
      <dgm:spPr/>
    </dgm:pt>
    <dgm:pt modelId="{0D86B911-1D75-4907-BEBD-754F065C2A79}" type="pres">
      <dgm:prSet presAssocID="{F9665B79-0BC8-4DAA-8280-D805EAD4AE41}" presName="tx1" presStyleLbl="revTx" presStyleIdx="1" presStyleCnt="2"/>
      <dgm:spPr/>
    </dgm:pt>
    <dgm:pt modelId="{F88625E0-5815-4BAC-A5A9-407BE3DE7FFB}" type="pres">
      <dgm:prSet presAssocID="{F9665B79-0BC8-4DAA-8280-D805EAD4AE41}" presName="vert1" presStyleCnt="0"/>
      <dgm:spPr/>
    </dgm:pt>
  </dgm:ptLst>
  <dgm:cxnLst>
    <dgm:cxn modelId="{8AF9784C-57AB-4189-A5F2-2FEA6A1B8F18}" type="presOf" srcId="{809C0B5A-12C4-476F-A427-FD7D349A3AD7}" destId="{3FDF417A-44C7-4947-B8DB-40C2660CC2F5}" srcOrd="0" destOrd="0" presId="urn:microsoft.com/office/officeart/2008/layout/LinedList"/>
    <dgm:cxn modelId="{163F5F68-1607-484B-8649-E799E0A353B8}" type="presOf" srcId="{DBAE9FD4-E7E1-4C51-9B3E-0D9BCB118F4E}" destId="{0EFAB8A9-8475-4A10-AAA6-DF9F8D357369}" srcOrd="0" destOrd="0" presId="urn:microsoft.com/office/officeart/2008/layout/LinedList"/>
    <dgm:cxn modelId="{01E64B77-CFF1-4B41-ADB5-77CF42C694BC}" type="presOf" srcId="{F9665B79-0BC8-4DAA-8280-D805EAD4AE41}" destId="{0D86B911-1D75-4907-BEBD-754F065C2A79}" srcOrd="0" destOrd="0" presId="urn:microsoft.com/office/officeart/2008/layout/LinedList"/>
    <dgm:cxn modelId="{E24B3995-851F-4993-B819-C4CAAD5BEC09}" srcId="{809C0B5A-12C4-476F-A427-FD7D349A3AD7}" destId="{DBAE9FD4-E7E1-4C51-9B3E-0D9BCB118F4E}" srcOrd="0" destOrd="0" parTransId="{BEBF4A24-F655-4F90-8DD7-C51F67F87EF2}" sibTransId="{8C549DB8-886B-4E10-808B-920FCD4D2486}"/>
    <dgm:cxn modelId="{D64E91D6-8155-4290-BE35-ADA7356E929A}" srcId="{809C0B5A-12C4-476F-A427-FD7D349A3AD7}" destId="{F9665B79-0BC8-4DAA-8280-D805EAD4AE41}" srcOrd="1" destOrd="0" parTransId="{2E466081-5707-4ABD-AFBA-ADD298678175}" sibTransId="{BCD32A12-E845-4231-8F6C-58D2FDC50FDE}"/>
    <dgm:cxn modelId="{6969FA30-379F-481C-8E6C-BA5997653BC9}" type="presParOf" srcId="{3FDF417A-44C7-4947-B8DB-40C2660CC2F5}" destId="{DD35D77F-3FEC-4230-BEC0-7C781C3CD1F8}" srcOrd="0" destOrd="0" presId="urn:microsoft.com/office/officeart/2008/layout/LinedList"/>
    <dgm:cxn modelId="{DABAD90D-B74D-44EA-88FB-90D17B6A6625}" type="presParOf" srcId="{3FDF417A-44C7-4947-B8DB-40C2660CC2F5}" destId="{B0A4C845-B990-40C9-BD7A-7645197AC9F4}" srcOrd="1" destOrd="0" presId="urn:microsoft.com/office/officeart/2008/layout/LinedList"/>
    <dgm:cxn modelId="{9E96CFA1-D25B-4979-AD70-E2ED24B34E10}" type="presParOf" srcId="{B0A4C845-B990-40C9-BD7A-7645197AC9F4}" destId="{0EFAB8A9-8475-4A10-AAA6-DF9F8D357369}" srcOrd="0" destOrd="0" presId="urn:microsoft.com/office/officeart/2008/layout/LinedList"/>
    <dgm:cxn modelId="{69C4F65E-6E33-42DB-9CB9-C39E02DC9C54}" type="presParOf" srcId="{B0A4C845-B990-40C9-BD7A-7645197AC9F4}" destId="{DA9D7904-EBE3-4BD8-8F65-C4841A4625C8}" srcOrd="1" destOrd="0" presId="urn:microsoft.com/office/officeart/2008/layout/LinedList"/>
    <dgm:cxn modelId="{81A77D9F-2EBB-4C01-A6EF-7F5A45C5F832}" type="presParOf" srcId="{3FDF417A-44C7-4947-B8DB-40C2660CC2F5}" destId="{6B4F7A85-1BD7-4A2E-B5EB-DC5D6FDC6782}" srcOrd="2" destOrd="0" presId="urn:microsoft.com/office/officeart/2008/layout/LinedList"/>
    <dgm:cxn modelId="{0463C78D-0577-4723-9DC4-FCBB230FD398}" type="presParOf" srcId="{3FDF417A-44C7-4947-B8DB-40C2660CC2F5}" destId="{9A712500-4A2E-4A68-B39B-F76798BE6E0C}" srcOrd="3" destOrd="0" presId="urn:microsoft.com/office/officeart/2008/layout/LinedList"/>
    <dgm:cxn modelId="{EC9EA048-CAE0-497F-90F6-A7D050390B5D}" type="presParOf" srcId="{9A712500-4A2E-4A68-B39B-F76798BE6E0C}" destId="{0D86B911-1D75-4907-BEBD-754F065C2A79}" srcOrd="0" destOrd="0" presId="urn:microsoft.com/office/officeart/2008/layout/LinedList"/>
    <dgm:cxn modelId="{8ABF194B-3C55-43C1-83BC-4FD4C950AC90}" type="presParOf" srcId="{9A712500-4A2E-4A68-B39B-F76798BE6E0C}" destId="{F88625E0-5815-4BAC-A5A9-407BE3DE7F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7C3651-3AB2-43AA-A588-8ED0517FBD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4D83835-D48A-4D41-91E8-1183019E98F4}">
      <dgm:prSet/>
      <dgm:spPr/>
      <dgm:t>
        <a:bodyPr/>
        <a:lstStyle/>
        <a:p>
          <a:pPr>
            <a:lnSpc>
              <a:spcPct val="100000"/>
            </a:lnSpc>
          </a:pPr>
          <a:r>
            <a:rPr lang="en-IN"/>
            <a:t>Where substantive as well as protective addition have been made whether in case of same taxpayer for different assessment years or in the hand of different taxpayer, then either of the two additions i.e. substantive or protective additions could be settled if the substantive is eligible for settlement under the scheme. </a:t>
          </a:r>
          <a:endParaRPr lang="en-US"/>
        </a:p>
      </dgm:t>
    </dgm:pt>
    <dgm:pt modelId="{C97D8BA9-6277-461C-BC82-2481D2267599}" type="parTrans" cxnId="{0DEDFFD3-60FD-4301-966B-FB6051F5BDEA}">
      <dgm:prSet/>
      <dgm:spPr/>
      <dgm:t>
        <a:bodyPr/>
        <a:lstStyle/>
        <a:p>
          <a:endParaRPr lang="en-US"/>
        </a:p>
      </dgm:t>
    </dgm:pt>
    <dgm:pt modelId="{427B38AA-5E43-4271-B17E-07206B983C6F}" type="sibTrans" cxnId="{0DEDFFD3-60FD-4301-966B-FB6051F5BDEA}">
      <dgm:prSet/>
      <dgm:spPr/>
      <dgm:t>
        <a:bodyPr/>
        <a:lstStyle/>
        <a:p>
          <a:endParaRPr lang="en-US"/>
        </a:p>
      </dgm:t>
    </dgm:pt>
    <dgm:pt modelId="{11890FEB-6A19-4A89-868E-D0DD7A33DB05}">
      <dgm:prSet/>
      <dgm:spPr/>
      <dgm:t>
        <a:bodyPr/>
        <a:lstStyle/>
        <a:p>
          <a:pPr>
            <a:lnSpc>
              <a:spcPct val="100000"/>
            </a:lnSpc>
          </a:pPr>
          <a:r>
            <a:rPr lang="en-IN"/>
            <a:t>On the settlement of disputes related to substantive or protective additions, Ao shall pass  rectification order, deleting the protective or substantive addition as the case may be, relating to the same issue in case of same taxpayer or in the case of another taxpayer.</a:t>
          </a:r>
          <a:endParaRPr lang="en-US"/>
        </a:p>
      </dgm:t>
    </dgm:pt>
    <dgm:pt modelId="{7B303137-CE83-4ECF-B5FB-3B7555ED8FCE}" type="parTrans" cxnId="{33277218-6981-4524-841B-1BDE927A9B9C}">
      <dgm:prSet/>
      <dgm:spPr/>
      <dgm:t>
        <a:bodyPr/>
        <a:lstStyle/>
        <a:p>
          <a:endParaRPr lang="en-US"/>
        </a:p>
      </dgm:t>
    </dgm:pt>
    <dgm:pt modelId="{E324D12B-65EC-4F3C-8345-2FECB31A58CF}" type="sibTrans" cxnId="{33277218-6981-4524-841B-1BDE927A9B9C}">
      <dgm:prSet/>
      <dgm:spPr/>
      <dgm:t>
        <a:bodyPr/>
        <a:lstStyle/>
        <a:p>
          <a:endParaRPr lang="en-US"/>
        </a:p>
      </dgm:t>
    </dgm:pt>
    <dgm:pt modelId="{D680165E-F713-456B-839A-7BD7E3EFF8E7}" type="pres">
      <dgm:prSet presAssocID="{AC7C3651-3AB2-43AA-A588-8ED0517FBDFB}" presName="root" presStyleCnt="0">
        <dgm:presLayoutVars>
          <dgm:dir/>
          <dgm:resizeHandles val="exact"/>
        </dgm:presLayoutVars>
      </dgm:prSet>
      <dgm:spPr/>
    </dgm:pt>
    <dgm:pt modelId="{3866CBC9-8B2D-4AD4-B5C6-A2025E359975}" type="pres">
      <dgm:prSet presAssocID="{64D83835-D48A-4D41-91E8-1183019E98F4}" presName="compNode" presStyleCnt="0"/>
      <dgm:spPr/>
    </dgm:pt>
    <dgm:pt modelId="{858D3BFE-2018-4607-80F3-7F7BC8984AC8}" type="pres">
      <dgm:prSet presAssocID="{64D83835-D48A-4D41-91E8-1183019E98F4}" presName="bgRect" presStyleLbl="bgShp" presStyleIdx="0" presStyleCnt="2"/>
      <dgm:spPr/>
    </dgm:pt>
    <dgm:pt modelId="{237ADA56-AA93-4DF3-B30C-F7EA43E9577B}" type="pres">
      <dgm:prSet presAssocID="{64D83835-D48A-4D41-91E8-1183019E98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6B643A09-6401-4807-B78F-0FB75A0CB4E9}" type="pres">
      <dgm:prSet presAssocID="{64D83835-D48A-4D41-91E8-1183019E98F4}" presName="spaceRect" presStyleCnt="0"/>
      <dgm:spPr/>
    </dgm:pt>
    <dgm:pt modelId="{FB7C0D2C-D903-47C0-B31A-693B6E0E12B1}" type="pres">
      <dgm:prSet presAssocID="{64D83835-D48A-4D41-91E8-1183019E98F4}" presName="parTx" presStyleLbl="revTx" presStyleIdx="0" presStyleCnt="2">
        <dgm:presLayoutVars>
          <dgm:chMax val="0"/>
          <dgm:chPref val="0"/>
        </dgm:presLayoutVars>
      </dgm:prSet>
      <dgm:spPr/>
    </dgm:pt>
    <dgm:pt modelId="{4333FC17-A31A-44B4-8329-05444F7C6B52}" type="pres">
      <dgm:prSet presAssocID="{427B38AA-5E43-4271-B17E-07206B983C6F}" presName="sibTrans" presStyleCnt="0"/>
      <dgm:spPr/>
    </dgm:pt>
    <dgm:pt modelId="{AC3457E0-49B1-46EA-8199-D4948CF8730B}" type="pres">
      <dgm:prSet presAssocID="{11890FEB-6A19-4A89-868E-D0DD7A33DB05}" presName="compNode" presStyleCnt="0"/>
      <dgm:spPr/>
    </dgm:pt>
    <dgm:pt modelId="{008A29E3-05CA-426E-8F9B-D7231F1EDB22}" type="pres">
      <dgm:prSet presAssocID="{11890FEB-6A19-4A89-868E-D0DD7A33DB05}" presName="bgRect" presStyleLbl="bgShp" presStyleIdx="1" presStyleCnt="2"/>
      <dgm:spPr/>
    </dgm:pt>
    <dgm:pt modelId="{C1866EC0-DDB2-43E3-AF1C-482A7365C12A}" type="pres">
      <dgm:prSet presAssocID="{11890FEB-6A19-4A89-868E-D0DD7A33DB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0D0447E5-3F95-4711-9593-9B1C55652FFE}" type="pres">
      <dgm:prSet presAssocID="{11890FEB-6A19-4A89-868E-D0DD7A33DB05}" presName="spaceRect" presStyleCnt="0"/>
      <dgm:spPr/>
    </dgm:pt>
    <dgm:pt modelId="{EF1425ED-B58D-484C-9082-9C718B4279F0}" type="pres">
      <dgm:prSet presAssocID="{11890FEB-6A19-4A89-868E-D0DD7A33DB05}" presName="parTx" presStyleLbl="revTx" presStyleIdx="1" presStyleCnt="2">
        <dgm:presLayoutVars>
          <dgm:chMax val="0"/>
          <dgm:chPref val="0"/>
        </dgm:presLayoutVars>
      </dgm:prSet>
      <dgm:spPr/>
    </dgm:pt>
  </dgm:ptLst>
  <dgm:cxnLst>
    <dgm:cxn modelId="{33277218-6981-4524-841B-1BDE927A9B9C}" srcId="{AC7C3651-3AB2-43AA-A588-8ED0517FBDFB}" destId="{11890FEB-6A19-4A89-868E-D0DD7A33DB05}" srcOrd="1" destOrd="0" parTransId="{7B303137-CE83-4ECF-B5FB-3B7555ED8FCE}" sibTransId="{E324D12B-65EC-4F3C-8345-2FECB31A58CF}"/>
    <dgm:cxn modelId="{AAC3344D-B832-4006-8DAA-4118B3F0452E}" type="presOf" srcId="{64D83835-D48A-4D41-91E8-1183019E98F4}" destId="{FB7C0D2C-D903-47C0-B31A-693B6E0E12B1}" srcOrd="0" destOrd="0" presId="urn:microsoft.com/office/officeart/2018/2/layout/IconVerticalSolidList"/>
    <dgm:cxn modelId="{861E7A89-6ADB-4402-A0CF-E3580A48F2F1}" type="presOf" srcId="{11890FEB-6A19-4A89-868E-D0DD7A33DB05}" destId="{EF1425ED-B58D-484C-9082-9C718B4279F0}" srcOrd="0" destOrd="0" presId="urn:microsoft.com/office/officeart/2018/2/layout/IconVerticalSolidList"/>
    <dgm:cxn modelId="{0DEDFFD3-60FD-4301-966B-FB6051F5BDEA}" srcId="{AC7C3651-3AB2-43AA-A588-8ED0517FBDFB}" destId="{64D83835-D48A-4D41-91E8-1183019E98F4}" srcOrd="0" destOrd="0" parTransId="{C97D8BA9-6277-461C-BC82-2481D2267599}" sibTransId="{427B38AA-5E43-4271-B17E-07206B983C6F}"/>
    <dgm:cxn modelId="{C5A569F1-B8E2-4D12-9D63-B13613104D24}" type="presOf" srcId="{AC7C3651-3AB2-43AA-A588-8ED0517FBDFB}" destId="{D680165E-F713-456B-839A-7BD7E3EFF8E7}" srcOrd="0" destOrd="0" presId="urn:microsoft.com/office/officeart/2018/2/layout/IconVerticalSolidList"/>
    <dgm:cxn modelId="{25BC141C-D5E2-4DE2-8E2B-C776D6BC080B}" type="presParOf" srcId="{D680165E-F713-456B-839A-7BD7E3EFF8E7}" destId="{3866CBC9-8B2D-4AD4-B5C6-A2025E359975}" srcOrd="0" destOrd="0" presId="urn:microsoft.com/office/officeart/2018/2/layout/IconVerticalSolidList"/>
    <dgm:cxn modelId="{C3E2FF45-3492-4803-A5F2-2F4BA22F0F37}" type="presParOf" srcId="{3866CBC9-8B2D-4AD4-B5C6-A2025E359975}" destId="{858D3BFE-2018-4607-80F3-7F7BC8984AC8}" srcOrd="0" destOrd="0" presId="urn:microsoft.com/office/officeart/2018/2/layout/IconVerticalSolidList"/>
    <dgm:cxn modelId="{3D044A48-7A73-4913-8A86-BCE611A4DF00}" type="presParOf" srcId="{3866CBC9-8B2D-4AD4-B5C6-A2025E359975}" destId="{237ADA56-AA93-4DF3-B30C-F7EA43E9577B}" srcOrd="1" destOrd="0" presId="urn:microsoft.com/office/officeart/2018/2/layout/IconVerticalSolidList"/>
    <dgm:cxn modelId="{45A19025-2993-4715-BBAB-14783B1D0A16}" type="presParOf" srcId="{3866CBC9-8B2D-4AD4-B5C6-A2025E359975}" destId="{6B643A09-6401-4807-B78F-0FB75A0CB4E9}" srcOrd="2" destOrd="0" presId="urn:microsoft.com/office/officeart/2018/2/layout/IconVerticalSolidList"/>
    <dgm:cxn modelId="{3AF3C6A8-199D-4EB2-8C38-EE00FA3E34B6}" type="presParOf" srcId="{3866CBC9-8B2D-4AD4-B5C6-A2025E359975}" destId="{FB7C0D2C-D903-47C0-B31A-693B6E0E12B1}" srcOrd="3" destOrd="0" presId="urn:microsoft.com/office/officeart/2018/2/layout/IconVerticalSolidList"/>
    <dgm:cxn modelId="{B7ED942C-7879-4175-A161-87D203EF390B}" type="presParOf" srcId="{D680165E-F713-456B-839A-7BD7E3EFF8E7}" destId="{4333FC17-A31A-44B4-8329-05444F7C6B52}" srcOrd="1" destOrd="0" presId="urn:microsoft.com/office/officeart/2018/2/layout/IconVerticalSolidList"/>
    <dgm:cxn modelId="{5C28BE31-D337-4398-8F04-1B0F531D4131}" type="presParOf" srcId="{D680165E-F713-456B-839A-7BD7E3EFF8E7}" destId="{AC3457E0-49B1-46EA-8199-D4948CF8730B}" srcOrd="2" destOrd="0" presId="urn:microsoft.com/office/officeart/2018/2/layout/IconVerticalSolidList"/>
    <dgm:cxn modelId="{53BD0A7C-1031-42C6-9D00-29041972A65E}" type="presParOf" srcId="{AC3457E0-49B1-46EA-8199-D4948CF8730B}" destId="{008A29E3-05CA-426E-8F9B-D7231F1EDB22}" srcOrd="0" destOrd="0" presId="urn:microsoft.com/office/officeart/2018/2/layout/IconVerticalSolidList"/>
    <dgm:cxn modelId="{FA11FE46-AF5A-4902-BAF3-D78E659C96FD}" type="presParOf" srcId="{AC3457E0-49B1-46EA-8199-D4948CF8730B}" destId="{C1866EC0-DDB2-43E3-AF1C-482A7365C12A}" srcOrd="1" destOrd="0" presId="urn:microsoft.com/office/officeart/2018/2/layout/IconVerticalSolidList"/>
    <dgm:cxn modelId="{0F585064-30B2-4532-BCB9-DE0C8053ADFC}" type="presParOf" srcId="{AC3457E0-49B1-46EA-8199-D4948CF8730B}" destId="{0D0447E5-3F95-4711-9593-9B1C55652FFE}" srcOrd="2" destOrd="0" presId="urn:microsoft.com/office/officeart/2018/2/layout/IconVerticalSolidList"/>
    <dgm:cxn modelId="{F978534F-BA75-449C-BFCC-D8C72DC518C1}" type="presParOf" srcId="{AC3457E0-49B1-46EA-8199-D4948CF8730B}" destId="{EF1425ED-B58D-484C-9082-9C718B4279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6F9E-66D1-4F0A-B88D-9F0B0639A539}">
      <dsp:nvSpPr>
        <dsp:cNvPr id="0" name=""/>
        <dsp:cNvSpPr/>
      </dsp:nvSpPr>
      <dsp:spPr>
        <a:xfrm>
          <a:off x="290768" y="2144395"/>
          <a:ext cx="1479881" cy="584835"/>
        </a:xfrm>
        <a:prstGeom prst="homePlate">
          <a:avLst>
            <a:gd name="adj" fmla="val 4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2024</a:t>
          </a:r>
        </a:p>
      </dsp:txBody>
      <dsp:txXfrm>
        <a:off x="290768" y="2144395"/>
        <a:ext cx="1362914" cy="584835"/>
      </dsp:txXfrm>
    </dsp:sp>
    <dsp:sp modelId="{A797A21D-236D-4FA4-B276-0364FB0DBF9D}">
      <dsp:nvSpPr>
        <dsp:cNvPr id="0" name=""/>
        <dsp:cNvSpPr/>
      </dsp:nvSpPr>
      <dsp:spPr>
        <a:xfrm>
          <a:off x="3013" y="0"/>
          <a:ext cx="2055390" cy="155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Direct Tax </a:t>
          </a:r>
          <a:r>
            <a:rPr lang="en-US" sz="1400" kern="1200" dirty="0" err="1"/>
            <a:t>Vivad</a:t>
          </a:r>
          <a:r>
            <a:rPr lang="en-US" sz="1400" kern="1200" dirty="0"/>
            <a:t> Se Vishwas Scheme</a:t>
          </a:r>
        </a:p>
      </dsp:txBody>
      <dsp:txXfrm>
        <a:off x="3013" y="0"/>
        <a:ext cx="2055390" cy="1559560"/>
      </dsp:txXfrm>
    </dsp:sp>
    <dsp:sp modelId="{CC22A739-221C-47AE-921F-9CF9C469E5B9}">
      <dsp:nvSpPr>
        <dsp:cNvPr id="0" name=""/>
        <dsp:cNvSpPr/>
      </dsp:nvSpPr>
      <dsp:spPr>
        <a:xfrm>
          <a:off x="1770649" y="2436812"/>
          <a:ext cx="575509" cy="0"/>
        </a:xfrm>
        <a:custGeom>
          <a:avLst/>
          <a:gdLst/>
          <a:ahLst/>
          <a:cxnLst/>
          <a:rect l="0" t="0" r="0" b="0"/>
          <a:pathLst>
            <a:path>
              <a:moveTo>
                <a:pt x="0" y="0"/>
              </a:moveTo>
              <a:lnTo>
                <a:pt x="575509"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023424-B393-4F8F-BCE5-6754F87A61FC}">
      <dsp:nvSpPr>
        <dsp:cNvPr id="0" name=""/>
        <dsp:cNvSpPr/>
      </dsp:nvSpPr>
      <dsp:spPr>
        <a:xfrm>
          <a:off x="1030709" y="1657032"/>
          <a:ext cx="0" cy="48736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FD7A88-9E8E-430A-8925-53336D85BDC4}">
      <dsp:nvSpPr>
        <dsp:cNvPr id="0" name=""/>
        <dsp:cNvSpPr/>
      </dsp:nvSpPr>
      <dsp:spPr>
        <a:xfrm>
          <a:off x="981972" y="1559559"/>
          <a:ext cx="97472" cy="974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B4328-2EA1-4ED6-A7A4-3A861C898952}">
      <dsp:nvSpPr>
        <dsp:cNvPr id="0" name=""/>
        <dsp:cNvSpPr/>
      </dsp:nvSpPr>
      <dsp:spPr>
        <a:xfrm>
          <a:off x="2346159" y="2144395"/>
          <a:ext cx="1479881" cy="584835"/>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may</a:t>
          </a:r>
        </a:p>
      </dsp:txBody>
      <dsp:txXfrm>
        <a:off x="2547460" y="2223947"/>
        <a:ext cx="1077279" cy="425731"/>
      </dsp:txXfrm>
    </dsp:sp>
    <dsp:sp modelId="{BED18C41-6759-489A-95F0-C5701079D8BD}">
      <dsp:nvSpPr>
        <dsp:cNvPr id="0" name=""/>
        <dsp:cNvSpPr/>
      </dsp:nvSpPr>
      <dsp:spPr>
        <a:xfrm>
          <a:off x="2058404" y="3314065"/>
          <a:ext cx="2055390" cy="155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a:t>It shall come into force on such date as the Central Government may, by notification in the Official Gazette, appoint.</a:t>
          </a:r>
        </a:p>
      </dsp:txBody>
      <dsp:txXfrm>
        <a:off x="2058404" y="3314065"/>
        <a:ext cx="2055390" cy="1559560"/>
      </dsp:txXfrm>
    </dsp:sp>
    <dsp:sp modelId="{C6342733-99B6-4DF5-B7A6-5739AE7FBBB1}">
      <dsp:nvSpPr>
        <dsp:cNvPr id="0" name=""/>
        <dsp:cNvSpPr/>
      </dsp:nvSpPr>
      <dsp:spPr>
        <a:xfrm>
          <a:off x="3826040" y="2436812"/>
          <a:ext cx="575509" cy="0"/>
        </a:xfrm>
        <a:custGeom>
          <a:avLst/>
          <a:gdLst/>
          <a:ahLst/>
          <a:cxnLst/>
          <a:rect l="0" t="0" r="0" b="0"/>
          <a:pathLst>
            <a:path>
              <a:moveTo>
                <a:pt x="0" y="0"/>
              </a:moveTo>
              <a:lnTo>
                <a:pt x="575509"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F035B9-B413-4866-A9A9-75529E859BDE}">
      <dsp:nvSpPr>
        <dsp:cNvPr id="0" name=""/>
        <dsp:cNvSpPr/>
      </dsp:nvSpPr>
      <dsp:spPr>
        <a:xfrm>
          <a:off x="3086099" y="2729229"/>
          <a:ext cx="0" cy="48736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B191BFD-C6B0-4956-9659-975EF8DB4F02}">
      <dsp:nvSpPr>
        <dsp:cNvPr id="0" name=""/>
        <dsp:cNvSpPr/>
      </dsp:nvSpPr>
      <dsp:spPr>
        <a:xfrm>
          <a:off x="3037363" y="3216592"/>
          <a:ext cx="97472" cy="974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E686B-AE77-4000-B103-AF444F20128A}">
      <dsp:nvSpPr>
        <dsp:cNvPr id="0" name=""/>
        <dsp:cNvSpPr/>
      </dsp:nvSpPr>
      <dsp:spPr>
        <a:xfrm rot="10800000">
          <a:off x="4401550" y="2144395"/>
          <a:ext cx="1479881" cy="584835"/>
        </a:xfrm>
        <a:prstGeom prst="homePlate">
          <a:avLst>
            <a:gd name="adj" fmla="val 4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1 Oct. 2024</a:t>
          </a:r>
        </a:p>
      </dsp:txBody>
      <dsp:txXfrm rot="10800000">
        <a:off x="4518517" y="2144395"/>
        <a:ext cx="1362914" cy="584835"/>
      </dsp:txXfrm>
    </dsp:sp>
    <dsp:sp modelId="{78A4DABD-B615-4F83-864A-B1424664A81F}">
      <dsp:nvSpPr>
        <dsp:cNvPr id="0" name=""/>
        <dsp:cNvSpPr/>
      </dsp:nvSpPr>
      <dsp:spPr>
        <a:xfrm>
          <a:off x="4113795" y="0"/>
          <a:ext cx="2055390" cy="1559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a:t>Come into force from 01-10-2024  by NOTIFICATION S.O. 4016(E) [NO. 103 /2024, F.NO.370142/17/2024-TPL], DATED 19-9-2024</a:t>
          </a:r>
        </a:p>
      </dsp:txBody>
      <dsp:txXfrm>
        <a:off x="4113795" y="0"/>
        <a:ext cx="2055390" cy="1559560"/>
      </dsp:txXfrm>
    </dsp:sp>
    <dsp:sp modelId="{12464837-39E5-4F59-8305-28F54317B704}">
      <dsp:nvSpPr>
        <dsp:cNvPr id="0" name=""/>
        <dsp:cNvSpPr/>
      </dsp:nvSpPr>
      <dsp:spPr>
        <a:xfrm>
          <a:off x="5141490" y="1657032"/>
          <a:ext cx="0" cy="48736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D960AA-3A01-467F-A946-EFAD636DBCED}">
      <dsp:nvSpPr>
        <dsp:cNvPr id="0" name=""/>
        <dsp:cNvSpPr/>
      </dsp:nvSpPr>
      <dsp:spPr>
        <a:xfrm>
          <a:off x="5092754" y="1559559"/>
          <a:ext cx="97472" cy="974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4B791-3603-444B-94A9-9351B722FCC5}">
      <dsp:nvSpPr>
        <dsp:cNvPr id="0" name=""/>
        <dsp:cNvSpPr/>
      </dsp:nvSpPr>
      <dsp:spPr>
        <a:xfrm>
          <a:off x="0" y="529978"/>
          <a:ext cx="5455544" cy="16325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Appeal filed with application for condonation of delay but yet to be admitted  on specified date –scheme could be opted.</a:t>
          </a:r>
          <a:endParaRPr lang="en-US" sz="1900" kern="1200"/>
        </a:p>
      </dsp:txBody>
      <dsp:txXfrm>
        <a:off x="79693" y="609671"/>
        <a:ext cx="5296158" cy="1473129"/>
      </dsp:txXfrm>
    </dsp:sp>
    <dsp:sp modelId="{5026D250-523A-4B63-B0AA-94BA7C2A256F}">
      <dsp:nvSpPr>
        <dsp:cNvPr id="0" name=""/>
        <dsp:cNvSpPr/>
      </dsp:nvSpPr>
      <dsp:spPr>
        <a:xfrm>
          <a:off x="0" y="2217214"/>
          <a:ext cx="5455544" cy="16325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Appeal admitted and pending on specified date- scheme could be opted.</a:t>
          </a:r>
          <a:endParaRPr lang="en-US" sz="1900" kern="1200"/>
        </a:p>
      </dsp:txBody>
      <dsp:txXfrm>
        <a:off x="79693" y="2296907"/>
        <a:ext cx="5296158" cy="1473129"/>
      </dsp:txXfrm>
    </dsp:sp>
    <dsp:sp modelId="{8F83D3A5-078E-44A6-AEC0-276C4BA0E010}">
      <dsp:nvSpPr>
        <dsp:cNvPr id="0" name=""/>
        <dsp:cNvSpPr/>
      </dsp:nvSpPr>
      <dsp:spPr>
        <a:xfrm>
          <a:off x="0" y="3904449"/>
          <a:ext cx="5455544" cy="16325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An appeal would be 'pending' in the context of Section 2(1)(a) of DTVVS 2020 (corresponding to Section 89(1)(a) of DTVVS 2024) when it is first filed till its disposal </a:t>
          </a:r>
          <a:r>
            <a:rPr lang="en-GB" sz="1900" b="1" kern="1200"/>
            <a:t>[Shyam Sunder Sethi v. Pr. CIT [2021] 130 taxmann.com 66 (Delhi)].</a:t>
          </a:r>
          <a:endParaRPr lang="en-US" sz="1900" kern="1200"/>
        </a:p>
      </dsp:txBody>
      <dsp:txXfrm>
        <a:off x="79693" y="3984142"/>
        <a:ext cx="5296158" cy="1473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41EE-4EC1-4590-A9A1-CB8D3542BBD6}">
      <dsp:nvSpPr>
        <dsp:cNvPr id="0" name=""/>
        <dsp:cNvSpPr/>
      </dsp:nvSpPr>
      <dsp:spPr>
        <a:xfrm>
          <a:off x="0" y="88870"/>
          <a:ext cx="6804803" cy="12714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Dispute' means:</a:t>
          </a:r>
        </a:p>
      </dsp:txBody>
      <dsp:txXfrm>
        <a:off x="62069" y="150939"/>
        <a:ext cx="6680665" cy="1147359"/>
      </dsp:txXfrm>
    </dsp:sp>
    <dsp:sp modelId="{3D9037F3-3590-4CC4-AE29-23E1D1D224D1}">
      <dsp:nvSpPr>
        <dsp:cNvPr id="0" name=""/>
        <dsp:cNvSpPr/>
      </dsp:nvSpPr>
      <dsp:spPr>
        <a:xfrm>
          <a:off x="0" y="1426608"/>
          <a:ext cx="6804803" cy="12714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An appeal, writ or special leave petition filed by the declarant or the income-tax authority before the </a:t>
          </a:r>
          <a:r>
            <a:rPr lang="en-US" sz="2300" b="1" kern="1200"/>
            <a:t>Appellate Forum [CIT(A)/ITAT/HC/SC]</a:t>
          </a:r>
          <a:endParaRPr lang="en-US" sz="2300" kern="1200"/>
        </a:p>
      </dsp:txBody>
      <dsp:txXfrm>
        <a:off x="62069" y="1488677"/>
        <a:ext cx="6680665" cy="1147359"/>
      </dsp:txXfrm>
    </dsp:sp>
    <dsp:sp modelId="{5F96711E-E463-48F0-ADE4-538D22F5780D}">
      <dsp:nvSpPr>
        <dsp:cNvPr id="0" name=""/>
        <dsp:cNvSpPr/>
      </dsp:nvSpPr>
      <dsp:spPr>
        <a:xfrm>
          <a:off x="0" y="2764345"/>
          <a:ext cx="6804803" cy="12714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 Objections filed before the DRP under Section 144C of the IT Act and the Dispute Resolution Panel has not issued any direction,</a:t>
          </a:r>
        </a:p>
      </dsp:txBody>
      <dsp:txXfrm>
        <a:off x="62069" y="2826414"/>
        <a:ext cx="6680665" cy="1147359"/>
      </dsp:txXfrm>
    </dsp:sp>
    <dsp:sp modelId="{21040347-8431-4178-98C5-6CC0D04D5E26}">
      <dsp:nvSpPr>
        <dsp:cNvPr id="0" name=""/>
        <dsp:cNvSpPr/>
      </dsp:nvSpPr>
      <dsp:spPr>
        <a:xfrm>
          <a:off x="0" y="4102083"/>
          <a:ext cx="6804803" cy="12714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 DRP has issued the direction under Section 144C(5), and the AO has not completed the assessment under Section 144C(13), or</a:t>
          </a:r>
        </a:p>
      </dsp:txBody>
      <dsp:txXfrm>
        <a:off x="62069" y="4164152"/>
        <a:ext cx="6680665" cy="1147359"/>
      </dsp:txXfrm>
    </dsp:sp>
    <dsp:sp modelId="{0122B1B5-08E4-4C0C-9374-1793EB1A33BA}">
      <dsp:nvSpPr>
        <dsp:cNvPr id="0" name=""/>
        <dsp:cNvSpPr/>
      </dsp:nvSpPr>
      <dsp:spPr>
        <a:xfrm>
          <a:off x="0" y="5439820"/>
          <a:ext cx="6804803" cy="12714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 Revision application filed under Section 264 of the IT Act.</a:t>
          </a:r>
        </a:p>
      </dsp:txBody>
      <dsp:txXfrm>
        <a:off x="62069" y="5501889"/>
        <a:ext cx="6680665" cy="1147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983D4-FA49-4991-A55D-C683119B5823}">
      <dsp:nvSpPr>
        <dsp:cNvPr id="0" name=""/>
        <dsp:cNvSpPr/>
      </dsp:nvSpPr>
      <dsp:spPr>
        <a:xfrm>
          <a:off x="0" y="2327"/>
          <a:ext cx="6574766" cy="1179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14780-B394-4933-8CE3-0AFA44D127AA}">
      <dsp:nvSpPr>
        <dsp:cNvPr id="0" name=""/>
        <dsp:cNvSpPr/>
      </dsp:nvSpPr>
      <dsp:spPr>
        <a:xfrm>
          <a:off x="356772" y="267695"/>
          <a:ext cx="648677" cy="648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07064-0F17-4033-82F3-1C4221129292}">
      <dsp:nvSpPr>
        <dsp:cNvPr id="0" name=""/>
        <dsp:cNvSpPr/>
      </dsp:nvSpPr>
      <dsp:spPr>
        <a:xfrm>
          <a:off x="1362223" y="2327"/>
          <a:ext cx="5212542" cy="117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21" tIns="124821" rIns="124821" bIns="124821" numCol="1" spcCol="1270" anchor="ctr" anchorCtr="0">
          <a:noAutofit/>
        </a:bodyPr>
        <a:lstStyle/>
        <a:p>
          <a:pPr marL="0" lvl="0" indent="0" algn="l" defTabSz="933450">
            <a:lnSpc>
              <a:spcPct val="100000"/>
            </a:lnSpc>
            <a:spcBef>
              <a:spcPct val="0"/>
            </a:spcBef>
            <a:spcAft>
              <a:spcPct val="35000"/>
            </a:spcAft>
            <a:buNone/>
          </a:pPr>
          <a:r>
            <a:rPr lang="en-GB" sz="2100" kern="1200"/>
            <a:t>Form- 1: Form for filing declaration and undertaking by the declarant </a:t>
          </a:r>
          <a:endParaRPr lang="en-US" sz="2100" kern="1200"/>
        </a:p>
      </dsp:txBody>
      <dsp:txXfrm>
        <a:off x="1362223" y="2327"/>
        <a:ext cx="5212542" cy="1179413"/>
      </dsp:txXfrm>
    </dsp:sp>
    <dsp:sp modelId="{36DE219A-13F8-4CB8-9219-6F9B21F36D3D}">
      <dsp:nvSpPr>
        <dsp:cNvPr id="0" name=""/>
        <dsp:cNvSpPr/>
      </dsp:nvSpPr>
      <dsp:spPr>
        <a:xfrm>
          <a:off x="0" y="1476594"/>
          <a:ext cx="6574766" cy="1179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A5D96-7BD0-4BC1-9FBA-F0A803C8AD14}">
      <dsp:nvSpPr>
        <dsp:cNvPr id="0" name=""/>
        <dsp:cNvSpPr/>
      </dsp:nvSpPr>
      <dsp:spPr>
        <a:xfrm>
          <a:off x="356772" y="1741962"/>
          <a:ext cx="648677" cy="648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F149D-25F4-4792-AF82-4AD317DBEE54}">
      <dsp:nvSpPr>
        <dsp:cNvPr id="0" name=""/>
        <dsp:cNvSpPr/>
      </dsp:nvSpPr>
      <dsp:spPr>
        <a:xfrm>
          <a:off x="1362223" y="1476594"/>
          <a:ext cx="5212542" cy="117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21" tIns="124821" rIns="124821" bIns="124821" numCol="1" spcCol="1270" anchor="ctr" anchorCtr="0">
          <a:noAutofit/>
        </a:bodyPr>
        <a:lstStyle/>
        <a:p>
          <a:pPr marL="0" lvl="0" indent="0" algn="l" defTabSz="933450">
            <a:lnSpc>
              <a:spcPct val="100000"/>
            </a:lnSpc>
            <a:spcBef>
              <a:spcPct val="0"/>
            </a:spcBef>
            <a:spcAft>
              <a:spcPct val="35000"/>
            </a:spcAft>
            <a:buNone/>
          </a:pPr>
          <a:r>
            <a:rPr lang="en-GB" sz="2100" kern="1200"/>
            <a:t>Form-2 : Form for Certificate to be issued by Designated Authority </a:t>
          </a:r>
          <a:endParaRPr lang="en-US" sz="2100" kern="1200"/>
        </a:p>
      </dsp:txBody>
      <dsp:txXfrm>
        <a:off x="1362223" y="1476594"/>
        <a:ext cx="5212542" cy="1179413"/>
      </dsp:txXfrm>
    </dsp:sp>
    <dsp:sp modelId="{6933092E-ABB5-4522-9969-6020BB5D8ECF}">
      <dsp:nvSpPr>
        <dsp:cNvPr id="0" name=""/>
        <dsp:cNvSpPr/>
      </dsp:nvSpPr>
      <dsp:spPr>
        <a:xfrm>
          <a:off x="0" y="2950861"/>
          <a:ext cx="6574766" cy="1179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B7828F-C6F7-4012-AF2E-D2A9AB952CA1}">
      <dsp:nvSpPr>
        <dsp:cNvPr id="0" name=""/>
        <dsp:cNvSpPr/>
      </dsp:nvSpPr>
      <dsp:spPr>
        <a:xfrm>
          <a:off x="356772" y="3216229"/>
          <a:ext cx="648677" cy="648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D0713-BA40-4209-840B-A066DF1DDAA2}">
      <dsp:nvSpPr>
        <dsp:cNvPr id="0" name=""/>
        <dsp:cNvSpPr/>
      </dsp:nvSpPr>
      <dsp:spPr>
        <a:xfrm>
          <a:off x="1362223" y="2950861"/>
          <a:ext cx="5212542" cy="117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21" tIns="124821" rIns="124821" bIns="124821" numCol="1" spcCol="1270" anchor="ctr" anchorCtr="0">
          <a:noAutofit/>
        </a:bodyPr>
        <a:lstStyle/>
        <a:p>
          <a:pPr marL="0" lvl="0" indent="0" algn="l" defTabSz="933450">
            <a:lnSpc>
              <a:spcPct val="100000"/>
            </a:lnSpc>
            <a:spcBef>
              <a:spcPct val="0"/>
            </a:spcBef>
            <a:spcAft>
              <a:spcPct val="35000"/>
            </a:spcAft>
            <a:buNone/>
          </a:pPr>
          <a:r>
            <a:rPr lang="en-GB" sz="2100" kern="1200"/>
            <a:t>Form-3 : Form for intimation of payment by the declarant </a:t>
          </a:r>
          <a:endParaRPr lang="en-US" sz="2100" kern="1200"/>
        </a:p>
      </dsp:txBody>
      <dsp:txXfrm>
        <a:off x="1362223" y="2950861"/>
        <a:ext cx="5212542" cy="1179413"/>
      </dsp:txXfrm>
    </dsp:sp>
    <dsp:sp modelId="{EBB169D0-90DA-49D1-ADCC-C6AD166CE96A}">
      <dsp:nvSpPr>
        <dsp:cNvPr id="0" name=""/>
        <dsp:cNvSpPr/>
      </dsp:nvSpPr>
      <dsp:spPr>
        <a:xfrm>
          <a:off x="0" y="4425129"/>
          <a:ext cx="6574766" cy="1179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771B0-D691-4A38-A6C3-8F122E92AA10}">
      <dsp:nvSpPr>
        <dsp:cNvPr id="0" name=""/>
        <dsp:cNvSpPr/>
      </dsp:nvSpPr>
      <dsp:spPr>
        <a:xfrm>
          <a:off x="356772" y="4690497"/>
          <a:ext cx="648677" cy="648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B013A-C51C-43B0-A1C0-1F3729310E29}">
      <dsp:nvSpPr>
        <dsp:cNvPr id="0" name=""/>
        <dsp:cNvSpPr/>
      </dsp:nvSpPr>
      <dsp:spPr>
        <a:xfrm>
          <a:off x="1362223" y="4425129"/>
          <a:ext cx="5212542" cy="117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21" tIns="124821" rIns="124821" bIns="124821" numCol="1" spcCol="1270" anchor="ctr" anchorCtr="0">
          <a:noAutofit/>
        </a:bodyPr>
        <a:lstStyle/>
        <a:p>
          <a:pPr marL="0" lvl="0" indent="0" algn="l" defTabSz="933450">
            <a:lnSpc>
              <a:spcPct val="100000"/>
            </a:lnSpc>
            <a:spcBef>
              <a:spcPct val="0"/>
            </a:spcBef>
            <a:spcAft>
              <a:spcPct val="35000"/>
            </a:spcAft>
            <a:buNone/>
          </a:pPr>
          <a:r>
            <a:rPr lang="en-GB" sz="2100" kern="1200" dirty="0"/>
            <a:t>Form-4 : Order for Full and Final Settlement of tax arrears by Designated Authority</a:t>
          </a:r>
          <a:endParaRPr lang="en-US" sz="2100" kern="1200" dirty="0"/>
        </a:p>
      </dsp:txBody>
      <dsp:txXfrm>
        <a:off x="1362223" y="4425129"/>
        <a:ext cx="5212542" cy="1179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C6952-B0B1-4D46-A896-8CDD0C91AECE}">
      <dsp:nvSpPr>
        <dsp:cNvPr id="0" name=""/>
        <dsp:cNvSpPr/>
      </dsp:nvSpPr>
      <dsp:spPr>
        <a:xfrm>
          <a:off x="0" y="2625"/>
          <a:ext cx="6948576" cy="1330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E7D9D-16E3-40CD-B848-10F34BBD337D}">
      <dsp:nvSpPr>
        <dsp:cNvPr id="0" name=""/>
        <dsp:cNvSpPr/>
      </dsp:nvSpPr>
      <dsp:spPr>
        <a:xfrm>
          <a:off x="402515" y="302016"/>
          <a:ext cx="731845" cy="73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6514A-524B-4FD7-9B90-2291543C848D}">
      <dsp:nvSpPr>
        <dsp:cNvPr id="0" name=""/>
        <dsp:cNvSpPr/>
      </dsp:nvSpPr>
      <dsp:spPr>
        <a:xfrm>
          <a:off x="1536876" y="2625"/>
          <a:ext cx="5411699" cy="133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5" tIns="140825" rIns="140825" bIns="140825" numCol="1" spcCol="1270" anchor="ctr" anchorCtr="0">
          <a:noAutofit/>
        </a:bodyPr>
        <a:lstStyle/>
        <a:p>
          <a:pPr marL="0" lvl="0" indent="0" algn="l" defTabSz="711200">
            <a:lnSpc>
              <a:spcPct val="100000"/>
            </a:lnSpc>
            <a:spcBef>
              <a:spcPct val="0"/>
            </a:spcBef>
            <a:spcAft>
              <a:spcPct val="35000"/>
            </a:spcAft>
            <a:buNone/>
          </a:pPr>
          <a:r>
            <a:rPr lang="en-GB" sz="1600" kern="1200" dirty="0"/>
            <a:t>(</a:t>
          </a:r>
          <a:r>
            <a:rPr lang="en-GB" sz="1600" kern="1200" dirty="0" err="1"/>
            <a:t>i</a:t>
          </a:r>
          <a:r>
            <a:rPr lang="en-GB" sz="1600" kern="1200" dirty="0"/>
            <a:t>) relating  an assessment year in  respect of which an assessment has been made under section 143(3)/ 144/147/153A/153C of the Act on the basis of search initiated under section 132/132A of the Act; </a:t>
          </a:r>
          <a:endParaRPr lang="en-US" sz="1600" kern="1200" dirty="0"/>
        </a:p>
      </dsp:txBody>
      <dsp:txXfrm>
        <a:off x="1536876" y="2625"/>
        <a:ext cx="5411699" cy="1330628"/>
      </dsp:txXfrm>
    </dsp:sp>
    <dsp:sp modelId="{E18C3A57-9F48-4999-9346-E24512C4D7D4}">
      <dsp:nvSpPr>
        <dsp:cNvPr id="0" name=""/>
        <dsp:cNvSpPr/>
      </dsp:nvSpPr>
      <dsp:spPr>
        <a:xfrm>
          <a:off x="0" y="1665911"/>
          <a:ext cx="6948576" cy="1330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886E5-2922-4D03-A045-AB973263A033}">
      <dsp:nvSpPr>
        <dsp:cNvPr id="0" name=""/>
        <dsp:cNvSpPr/>
      </dsp:nvSpPr>
      <dsp:spPr>
        <a:xfrm>
          <a:off x="402515" y="1965302"/>
          <a:ext cx="731845" cy="73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83E8F-16C5-4D6D-B5F8-B1DE99334E36}">
      <dsp:nvSpPr>
        <dsp:cNvPr id="0" name=""/>
        <dsp:cNvSpPr/>
      </dsp:nvSpPr>
      <dsp:spPr>
        <a:xfrm>
          <a:off x="1536876" y="1665911"/>
          <a:ext cx="5411699" cy="133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5" tIns="140825" rIns="140825" bIns="140825" numCol="1" spcCol="1270" anchor="ctr" anchorCtr="0">
          <a:noAutofit/>
        </a:bodyPr>
        <a:lstStyle/>
        <a:p>
          <a:pPr marL="0" lvl="0" indent="0" algn="l" defTabSz="711200">
            <a:lnSpc>
              <a:spcPct val="100000"/>
            </a:lnSpc>
            <a:spcBef>
              <a:spcPct val="0"/>
            </a:spcBef>
            <a:spcAft>
              <a:spcPct val="35000"/>
            </a:spcAft>
            <a:buNone/>
          </a:pPr>
          <a:r>
            <a:rPr lang="en-GB" sz="1600" kern="1200"/>
            <a:t>(ii) relating to an assessment year in respect of which prosecution has been instituted on or before the date of filing of declaration; </a:t>
          </a:r>
          <a:endParaRPr lang="en-US" sz="1600" kern="1200"/>
        </a:p>
      </dsp:txBody>
      <dsp:txXfrm>
        <a:off x="1536876" y="1665911"/>
        <a:ext cx="5411699" cy="1330628"/>
      </dsp:txXfrm>
    </dsp:sp>
    <dsp:sp modelId="{5C675C72-3C5F-45A2-A516-FA80A2224B05}">
      <dsp:nvSpPr>
        <dsp:cNvPr id="0" name=""/>
        <dsp:cNvSpPr/>
      </dsp:nvSpPr>
      <dsp:spPr>
        <a:xfrm>
          <a:off x="0" y="3329197"/>
          <a:ext cx="6948576" cy="1330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8EB20-61A7-4CF5-8A5B-2034C7F6E16F}">
      <dsp:nvSpPr>
        <dsp:cNvPr id="0" name=""/>
        <dsp:cNvSpPr/>
      </dsp:nvSpPr>
      <dsp:spPr>
        <a:xfrm>
          <a:off x="402515" y="3628588"/>
          <a:ext cx="731845" cy="731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E4434-3D5A-45AD-A391-82B616AF955E}">
      <dsp:nvSpPr>
        <dsp:cNvPr id="0" name=""/>
        <dsp:cNvSpPr/>
      </dsp:nvSpPr>
      <dsp:spPr>
        <a:xfrm>
          <a:off x="1536876" y="3329197"/>
          <a:ext cx="5411699" cy="133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5" tIns="140825" rIns="140825" bIns="140825" numCol="1" spcCol="1270" anchor="ctr" anchorCtr="0">
          <a:noAutofit/>
        </a:bodyPr>
        <a:lstStyle/>
        <a:p>
          <a:pPr marL="0" lvl="0" indent="0" algn="l" defTabSz="711200">
            <a:lnSpc>
              <a:spcPct val="100000"/>
            </a:lnSpc>
            <a:spcBef>
              <a:spcPct val="0"/>
            </a:spcBef>
            <a:spcAft>
              <a:spcPct val="35000"/>
            </a:spcAft>
            <a:buNone/>
          </a:pPr>
          <a:r>
            <a:rPr lang="en-GB" sz="1600" kern="1200"/>
            <a:t>(iii) relating to any undisclosed income from a source located outside India or undisclosed asset located outside India; </a:t>
          </a:r>
          <a:endParaRPr lang="en-US" sz="1600" kern="1200"/>
        </a:p>
      </dsp:txBody>
      <dsp:txXfrm>
        <a:off x="1536876" y="3329197"/>
        <a:ext cx="5411699" cy="1330628"/>
      </dsp:txXfrm>
    </dsp:sp>
    <dsp:sp modelId="{004D2BBC-A661-49DF-AC4E-4664EF2ACF6F}">
      <dsp:nvSpPr>
        <dsp:cNvPr id="0" name=""/>
        <dsp:cNvSpPr/>
      </dsp:nvSpPr>
      <dsp:spPr>
        <a:xfrm>
          <a:off x="0" y="4992482"/>
          <a:ext cx="6948576" cy="1330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F65A3-2423-45D1-BA9F-243B9F68E25E}">
      <dsp:nvSpPr>
        <dsp:cNvPr id="0" name=""/>
        <dsp:cNvSpPr/>
      </dsp:nvSpPr>
      <dsp:spPr>
        <a:xfrm>
          <a:off x="402515" y="5291874"/>
          <a:ext cx="731845" cy="731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50C6-FFE2-4F27-BBA1-33F4D68F559B}">
      <dsp:nvSpPr>
        <dsp:cNvPr id="0" name=""/>
        <dsp:cNvSpPr/>
      </dsp:nvSpPr>
      <dsp:spPr>
        <a:xfrm>
          <a:off x="1536876" y="4992482"/>
          <a:ext cx="5411699" cy="133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5" tIns="140825" rIns="140825" bIns="140825" numCol="1" spcCol="1270" anchor="ctr" anchorCtr="0">
          <a:noAutofit/>
        </a:bodyPr>
        <a:lstStyle/>
        <a:p>
          <a:pPr marL="0" lvl="0" indent="0" algn="l" defTabSz="711200">
            <a:lnSpc>
              <a:spcPct val="100000"/>
            </a:lnSpc>
            <a:spcBef>
              <a:spcPct val="0"/>
            </a:spcBef>
            <a:spcAft>
              <a:spcPct val="35000"/>
            </a:spcAft>
            <a:buNone/>
          </a:pPr>
          <a:r>
            <a:rPr lang="en-GB" sz="1600" kern="1200" dirty="0"/>
            <a:t>(iv) relating to an assessment or reassessment made on the basis of information received under an agreement referred to in section 90 or section 90A of the Act, if it relates to any tax arrear.</a:t>
          </a:r>
          <a:endParaRPr lang="en-US" sz="1600" kern="1200" dirty="0"/>
        </a:p>
      </dsp:txBody>
      <dsp:txXfrm>
        <a:off x="1536876" y="4992482"/>
        <a:ext cx="5411699" cy="1330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D55B6-FDA4-4A2E-9DAA-6B0AE023C150}">
      <dsp:nvSpPr>
        <dsp:cNvPr id="0" name=""/>
        <dsp:cNvSpPr/>
      </dsp:nvSpPr>
      <dsp:spPr>
        <a:xfrm>
          <a:off x="0" y="36005"/>
          <a:ext cx="9594010" cy="21544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t>
          </a:r>
          <a:r>
            <a:rPr lang="en-GB" sz="2100" kern="1200" dirty="0" err="1"/>
            <a:t>i</a:t>
          </a:r>
          <a:r>
            <a:rPr lang="en-GB" sz="2100" kern="1200" dirty="0"/>
            <a:t>)  Where a </a:t>
          </a:r>
          <a:r>
            <a:rPr lang="en-GB" sz="2100" b="1" kern="1200" dirty="0"/>
            <a:t>search is initiated</a:t>
          </a:r>
          <a:r>
            <a:rPr lang="en-GB" sz="2100" kern="1200" dirty="0"/>
            <a:t> under section 132 or books of account, other documents or any assets are </a:t>
          </a:r>
          <a:r>
            <a:rPr lang="en-GB" sz="2100" b="1" kern="1200" dirty="0"/>
            <a:t>requisitioned</a:t>
          </a:r>
          <a:r>
            <a:rPr lang="en-GB" sz="2100" kern="1200" dirty="0"/>
            <a:t> under section 132A, on or after the 1st day of April, 2021, in the case of the assessee and assessments have been made consequently; or </a:t>
          </a:r>
          <a:endParaRPr lang="en-US" sz="2100" kern="1200" dirty="0"/>
        </a:p>
      </dsp:txBody>
      <dsp:txXfrm>
        <a:off x="105173" y="141178"/>
        <a:ext cx="9383664" cy="1944135"/>
      </dsp:txXfrm>
    </dsp:sp>
    <dsp:sp modelId="{80F29474-73AE-4D1F-8B00-EE847DE7393F}">
      <dsp:nvSpPr>
        <dsp:cNvPr id="0" name=""/>
        <dsp:cNvSpPr/>
      </dsp:nvSpPr>
      <dsp:spPr>
        <a:xfrm>
          <a:off x="0" y="2250967"/>
          <a:ext cx="9594010" cy="21544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(ii) Where the Assessing Officer has drawn satisfaction, with the prior approval of the Principal Commissioner or Commissioner, that any </a:t>
          </a:r>
          <a:r>
            <a:rPr lang="en-GB" sz="2100" b="1" kern="1200" dirty="0"/>
            <a:t>money, bullion, jewellery or other valuable article or thing, seized or requisitioned</a:t>
          </a:r>
          <a:r>
            <a:rPr lang="en-GB" sz="2100" kern="1200" dirty="0"/>
            <a:t> under section 132 or section 132A in case of any other person on or after the 1st  day of April, 2021, belongs to the assessee and assessments have been made consequently; or</a:t>
          </a:r>
          <a:endParaRPr lang="en-US" sz="2100" kern="1200" dirty="0"/>
        </a:p>
      </dsp:txBody>
      <dsp:txXfrm>
        <a:off x="105173" y="2356140"/>
        <a:ext cx="9383664" cy="1944135"/>
      </dsp:txXfrm>
    </dsp:sp>
    <dsp:sp modelId="{1BF01D41-87D4-40C2-8DCC-FA56BA2584A4}">
      <dsp:nvSpPr>
        <dsp:cNvPr id="0" name=""/>
        <dsp:cNvSpPr/>
      </dsp:nvSpPr>
      <dsp:spPr>
        <a:xfrm>
          <a:off x="0" y="4465928"/>
          <a:ext cx="9594010" cy="21544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(iii) Where the Assessing Officer has drawn satisfaction, with the prior approval of Principal Commissioner or Commissioner, that any </a:t>
          </a:r>
          <a:r>
            <a:rPr lang="en-GB" sz="2100" b="1" kern="1200" dirty="0"/>
            <a:t>books of account or documents, seized or requisitioned</a:t>
          </a:r>
          <a:r>
            <a:rPr lang="en-GB" sz="2100" kern="1200" dirty="0"/>
            <a:t> under section 132 or section 132A in case of any other person on or after the 1st day of April, 2021, pertains or pertain to, or any information contained therein, relate to the assessee and assessments have been made consequently.</a:t>
          </a:r>
          <a:endParaRPr lang="en-US" sz="2100" kern="1200" dirty="0"/>
        </a:p>
      </dsp:txBody>
      <dsp:txXfrm>
        <a:off x="105173" y="4571101"/>
        <a:ext cx="9383664" cy="1944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CC19A-05FE-453C-A3AC-0D788247E259}">
      <dsp:nvSpPr>
        <dsp:cNvPr id="0" name=""/>
        <dsp:cNvSpPr/>
      </dsp:nvSpPr>
      <dsp:spPr>
        <a:xfrm>
          <a:off x="0" y="829082"/>
          <a:ext cx="6977332" cy="1982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9952A-C527-4AF0-B919-8E3F8E23E5C3}">
      <dsp:nvSpPr>
        <dsp:cNvPr id="0" name=""/>
        <dsp:cNvSpPr/>
      </dsp:nvSpPr>
      <dsp:spPr>
        <a:xfrm>
          <a:off x="599569" y="1275043"/>
          <a:ext cx="1090126" cy="1090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1F457-3F15-436A-A8FA-E81289436503}">
      <dsp:nvSpPr>
        <dsp:cNvPr id="0" name=""/>
        <dsp:cNvSpPr/>
      </dsp:nvSpPr>
      <dsp:spPr>
        <a:xfrm>
          <a:off x="2289265" y="829082"/>
          <a:ext cx="4550602" cy="222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88" tIns="235988" rIns="235988" bIns="235988" numCol="1" spcCol="1270" anchor="ctr" anchorCtr="0">
          <a:noAutofit/>
        </a:bodyPr>
        <a:lstStyle/>
        <a:p>
          <a:pPr marL="0" lvl="0" indent="0" algn="l" defTabSz="622300">
            <a:lnSpc>
              <a:spcPct val="100000"/>
            </a:lnSpc>
            <a:spcBef>
              <a:spcPct val="0"/>
            </a:spcBef>
            <a:spcAft>
              <a:spcPct val="35000"/>
            </a:spcAft>
            <a:buNone/>
          </a:pPr>
          <a:r>
            <a:rPr lang="en-GB" sz="1400" kern="1200" dirty="0"/>
            <a:t>The DTVSV Scheme, 2024 is a Scheme for settlement of tax disputes. Where a decision has been given prior to the taxpayer filing declaration , there is no dispute pending unless the taxpayer or the Department again prefers an appeal. Therefore where an appeal is pending as </a:t>
          </a:r>
          <a:r>
            <a:rPr lang="en-IN" sz="1400" kern="1200" dirty="0"/>
            <a:t>2</a:t>
          </a:r>
          <a:r>
            <a:rPr lang="en-GB" sz="1400" kern="1200" dirty="0"/>
            <a:t>2.7.2024 but is not pending as on the date of making declaration under the Scheme, such cases shall not be eligible for the Scheme.</a:t>
          </a:r>
          <a:endParaRPr lang="en-US" sz="1400" kern="1200" dirty="0"/>
        </a:p>
      </dsp:txBody>
      <dsp:txXfrm>
        <a:off x="2289265" y="829082"/>
        <a:ext cx="4550602" cy="2229803"/>
      </dsp:txXfrm>
    </dsp:sp>
    <dsp:sp modelId="{4B2FF181-C0C4-4D4A-8E5F-C1520F01C1AA}">
      <dsp:nvSpPr>
        <dsp:cNvPr id="0" name=""/>
        <dsp:cNvSpPr/>
      </dsp:nvSpPr>
      <dsp:spPr>
        <a:xfrm>
          <a:off x="0" y="3554397"/>
          <a:ext cx="6977332" cy="1982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B4D30-2030-4ABF-A622-BA4E4FEC112F}">
      <dsp:nvSpPr>
        <dsp:cNvPr id="0" name=""/>
        <dsp:cNvSpPr/>
      </dsp:nvSpPr>
      <dsp:spPr>
        <a:xfrm>
          <a:off x="599569" y="4000358"/>
          <a:ext cx="1090126" cy="1090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83D59-F103-4D79-ADF2-D34A9FFE54B7}">
      <dsp:nvSpPr>
        <dsp:cNvPr id="0" name=""/>
        <dsp:cNvSpPr/>
      </dsp:nvSpPr>
      <dsp:spPr>
        <a:xfrm>
          <a:off x="2289265" y="3554397"/>
          <a:ext cx="4550602" cy="222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88" tIns="235988" rIns="235988" bIns="235988" numCol="1" spcCol="1270" anchor="ctr" anchorCtr="0">
          <a:noAutofit/>
        </a:bodyPr>
        <a:lstStyle/>
        <a:p>
          <a:pPr marL="0" lvl="0" indent="0" algn="l" defTabSz="622300">
            <a:lnSpc>
              <a:spcPct val="100000"/>
            </a:lnSpc>
            <a:spcBef>
              <a:spcPct val="0"/>
            </a:spcBef>
            <a:spcAft>
              <a:spcPct val="35000"/>
            </a:spcAft>
            <a:buNone/>
          </a:pPr>
          <a:r>
            <a:rPr lang="en-GB" sz="1400" kern="1200"/>
            <a:t>However, in cases where a taxpayer files declaration under the Scheme and intimates the same to the appellate authority, the concerned appellate </a:t>
          </a:r>
          <a:r>
            <a:rPr lang="en-GB" sz="1400" b="1" kern="1200"/>
            <a:t>authority may  consider not disposing Appeal of the taxpayer.</a:t>
          </a:r>
          <a:endParaRPr lang="en-US" sz="1400" kern="1200"/>
        </a:p>
      </dsp:txBody>
      <dsp:txXfrm>
        <a:off x="2289265" y="3554397"/>
        <a:ext cx="4550602" cy="22298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5D77F-3FEC-4230-BEC0-7C781C3CD1F8}">
      <dsp:nvSpPr>
        <dsp:cNvPr id="0" name=""/>
        <dsp:cNvSpPr/>
      </dsp:nvSpPr>
      <dsp:spPr>
        <a:xfrm>
          <a:off x="0" y="0"/>
          <a:ext cx="697733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AB8A9-8475-4A10-AAA6-DF9F8D357369}">
      <dsp:nvSpPr>
        <dsp:cNvPr id="0" name=""/>
        <dsp:cNvSpPr/>
      </dsp:nvSpPr>
      <dsp:spPr>
        <a:xfrm>
          <a:off x="0" y="0"/>
          <a:ext cx="6977332" cy="355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N" sz="2500" kern="1200" dirty="0"/>
            <a:t>There is definition of disputed penalty under section 89(1)(</a:t>
          </a:r>
          <a:r>
            <a:rPr lang="en-IN" sz="2500" kern="1200" dirty="0" err="1"/>
            <a:t>i</a:t>
          </a:r>
          <a:r>
            <a:rPr lang="en-IN" sz="2500" kern="1200" dirty="0"/>
            <a:t>).  It provides that disputed penalty is such penalty is such penalty which is not Levied or leviable in respect of disputed income or dispute tax. thus it would not be possible for the appellant to apply for settlement of penalty appeal only where quantum appeal on disputed tax related to such penalty is still pending.</a:t>
          </a:r>
          <a:endParaRPr lang="en-US" sz="2500" kern="1200" dirty="0"/>
        </a:p>
      </dsp:txBody>
      <dsp:txXfrm>
        <a:off x="0" y="0"/>
        <a:ext cx="6977332" cy="3558246"/>
      </dsp:txXfrm>
    </dsp:sp>
    <dsp:sp modelId="{6B4F7A85-1BD7-4A2E-B5EB-DC5D6FDC6782}">
      <dsp:nvSpPr>
        <dsp:cNvPr id="0" name=""/>
        <dsp:cNvSpPr/>
      </dsp:nvSpPr>
      <dsp:spPr>
        <a:xfrm>
          <a:off x="0" y="3558246"/>
          <a:ext cx="697733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6B911-1D75-4907-BEBD-754F065C2A79}">
      <dsp:nvSpPr>
        <dsp:cNvPr id="0" name=""/>
        <dsp:cNvSpPr/>
      </dsp:nvSpPr>
      <dsp:spPr>
        <a:xfrm>
          <a:off x="0" y="3558246"/>
          <a:ext cx="6977332" cy="355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N" sz="2500" kern="1200" dirty="0"/>
            <a:t>if both quantum appeal covering demand of disputed tax and appeal against penalty levied  on such disputed tax for any assessment are pending. The declarant is required to file a declaration form giving details about disputed tax and penalty appeal. However, he would be required to pay relevant percentage of disputed tax only.</a:t>
          </a:r>
          <a:endParaRPr lang="en-US" sz="2500" kern="1200" dirty="0"/>
        </a:p>
      </dsp:txBody>
      <dsp:txXfrm>
        <a:off x="0" y="3558246"/>
        <a:ext cx="6977332" cy="3558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D3BFE-2018-4607-80F3-7F7BC8984AC8}">
      <dsp:nvSpPr>
        <dsp:cNvPr id="0" name=""/>
        <dsp:cNvSpPr/>
      </dsp:nvSpPr>
      <dsp:spPr>
        <a:xfrm>
          <a:off x="0" y="973031"/>
          <a:ext cx="6718539" cy="1965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ADA56-AA93-4DF3-B30C-F7EA43E9577B}">
      <dsp:nvSpPr>
        <dsp:cNvPr id="0" name=""/>
        <dsp:cNvSpPr/>
      </dsp:nvSpPr>
      <dsp:spPr>
        <a:xfrm>
          <a:off x="594691" y="1415363"/>
          <a:ext cx="1081256" cy="10812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C0D2C-D903-47C0-B31A-693B6E0E12B1}">
      <dsp:nvSpPr>
        <dsp:cNvPr id="0" name=""/>
        <dsp:cNvSpPr/>
      </dsp:nvSpPr>
      <dsp:spPr>
        <a:xfrm>
          <a:off x="2270638" y="973031"/>
          <a:ext cx="4447900" cy="196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0" tIns="208060" rIns="208060" bIns="208060" numCol="1" spcCol="1270" anchor="ctr" anchorCtr="0">
          <a:noAutofit/>
        </a:bodyPr>
        <a:lstStyle/>
        <a:p>
          <a:pPr marL="0" lvl="0" indent="0" algn="l" defTabSz="622300">
            <a:lnSpc>
              <a:spcPct val="100000"/>
            </a:lnSpc>
            <a:spcBef>
              <a:spcPct val="0"/>
            </a:spcBef>
            <a:spcAft>
              <a:spcPct val="35000"/>
            </a:spcAft>
            <a:buNone/>
          </a:pPr>
          <a:r>
            <a:rPr lang="en-IN" sz="1400" kern="1200"/>
            <a:t>Where substantive as well as protective addition have been made whether in case of same taxpayer for different assessment years or in the hand of different taxpayer, then either of the two additions i.e. substantive or protective additions could be settled if the substantive is eligible for settlement under the scheme. </a:t>
          </a:r>
          <a:endParaRPr lang="en-US" sz="1400" kern="1200"/>
        </a:p>
      </dsp:txBody>
      <dsp:txXfrm>
        <a:off x="2270638" y="973031"/>
        <a:ext cx="4447900" cy="1965920"/>
      </dsp:txXfrm>
    </dsp:sp>
    <dsp:sp modelId="{008A29E3-05CA-426E-8F9B-D7231F1EDB22}">
      <dsp:nvSpPr>
        <dsp:cNvPr id="0" name=""/>
        <dsp:cNvSpPr/>
      </dsp:nvSpPr>
      <dsp:spPr>
        <a:xfrm>
          <a:off x="0" y="3415539"/>
          <a:ext cx="6718539" cy="1965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66EC0-DDB2-43E3-AF1C-482A7365C12A}">
      <dsp:nvSpPr>
        <dsp:cNvPr id="0" name=""/>
        <dsp:cNvSpPr/>
      </dsp:nvSpPr>
      <dsp:spPr>
        <a:xfrm>
          <a:off x="594691" y="3857871"/>
          <a:ext cx="1081256" cy="10812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25ED-B58D-484C-9082-9C718B4279F0}">
      <dsp:nvSpPr>
        <dsp:cNvPr id="0" name=""/>
        <dsp:cNvSpPr/>
      </dsp:nvSpPr>
      <dsp:spPr>
        <a:xfrm>
          <a:off x="2270638" y="3415539"/>
          <a:ext cx="4447900" cy="196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0" tIns="208060" rIns="208060" bIns="208060" numCol="1" spcCol="1270" anchor="ctr" anchorCtr="0">
          <a:noAutofit/>
        </a:bodyPr>
        <a:lstStyle/>
        <a:p>
          <a:pPr marL="0" lvl="0" indent="0" algn="l" defTabSz="622300">
            <a:lnSpc>
              <a:spcPct val="100000"/>
            </a:lnSpc>
            <a:spcBef>
              <a:spcPct val="0"/>
            </a:spcBef>
            <a:spcAft>
              <a:spcPct val="35000"/>
            </a:spcAft>
            <a:buNone/>
          </a:pPr>
          <a:r>
            <a:rPr lang="en-IN" sz="1400" kern="1200"/>
            <a:t>On the settlement of disputes related to substantive or protective additions, Ao shall pass  rectification order, deleting the protective or substantive addition as the case may be, relating to the same issue in case of same taxpayer or in the case of another taxpayer.</a:t>
          </a:r>
          <a:endParaRPr lang="en-US" sz="1400" kern="1200"/>
        </a:p>
      </dsp:txBody>
      <dsp:txXfrm>
        <a:off x="2270638" y="3415539"/>
        <a:ext cx="4447900" cy="1965920"/>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7:22.3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1 265 17873,'37'-24'0,"-1"4"0,0 20 0,2 0 0,12 0 0,9 0 0,1 0 0,12 0 0,-11 0 0,11 0 0,-5-6 0,6 4 0,7-5 0,8 7 0,2-6 0,5 4 0,-13-4 0,-2 6 0,-7 0 0,7-7 0,-5 6 0,12-6 0,-6 7 0,-5 0 0,-5 0 0,-12 0 0,0 0 0,0 0 0,0 0 0,6 0 0,-5 0 0,12 0 0,-11 0 0,4 0 0,-13 0 0,-1 0 0,-7 0 0,0 0 0,7 0 0,1 0 0,7 0 0,6 0 0,2 0 0,0 0 0,-2 0 0,1 0 0,-12 0 0,9 0 0,-4 0 0,8 0 0,13 0 0,2 0 0,-1-6 0,-1 4 0,-6-5 0,-7 7 0,5 0 0,-5 0 0,13 0 0,1 0 0,14 0 0,-12 0 0,-3 0 0,-8-6 0,-5 4 0,13-4 0,8 6 0,9 0 0,-46 0 0,1 0 0,44 0 0,-1 0 0,-7 0 0,-38 0 0,1 0 0,1 0 0,1 0 0,5 0 0,1 0 0,-3 0 0,-1 0 0,-3 0 0,-1 0 0,42 0 0,-9 0 0,-17 0 0,23 0 0,-12-7 0,-24 6 0,1 1 0,35-7 0,3 7 0,-5-7 0,-36 7 0,-1-1 0,44-7 0,-7 3 0,-19 3 0,-12-11 0,2 11 0,8-11 0,0 5 0,11 0 0,-3 1 0,7 7 0,-9 0 0,-7 0 0,-14 0 0,-1 0 0,-7 0 0,0 0 0,0 0 0,7 0 0,1 0 5,7 0 4,-7 0-1,-1 0 0,-1 0-1,-11 0 0,10 0-2,-18 0-1,5 0-2,-6 0-2,6 0 0,-5 0 0,11 0 0,2 0 0,2 0 0,11 0 0,-5 0 0,7 0 1,-7 0 3,6 0-2,-13 0 0,6 0-1,-13 0-1,4 0 0,-11 7 0,11-5 0,-4 4 0,6-6 0,7 0 0,-5 0 0,4 0 0,1 0 0,-12 0 0,10 0 0,-11 0 2,-1 0 0,-1 0-2,-7 0 1,1 0-1,-7 0 0,4 0 0,-4 0 0,7 0 0,-1 0 0,1 0 0,-1 0 0,-6 0 0,5 0 0,-12 0 0,12 0 0,-5 0 0,6 0 1,0 0 5,1-6 3,-1 4 0,0-5 2,-6 1 0,5 4 1,-12-11 0,6 12-1,-8-6 1,1 1 10,0 4-12,-1-5-2,1 1 1,0-2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02.611"/>
    </inkml:context>
    <inkml:brush xml:id="br0">
      <inkml:brushProperty name="width" value="0.04286" units="cm"/>
      <inkml:brushProperty name="height" value="0.04286" units="cm"/>
      <inkml:brushProperty name="color" value="#E71224"/>
    </inkml:brush>
  </inkml:definitions>
  <inkml:trace contextRef="#ctx0" brushRef="#br0">59 133 13981,'-14'-6'0,"-1"-4"0,5 3 0,0 2 0,7-3 0,-3 7 0,6-6 0,0 7 0,0 0 0,6 0 0,2 0 0,7 0 0,0 0 0,-1 0 0,-4 0 0,0 0 0,5 0 0,4 0 0,2 0 0,-1 0 0,3 0 0,6 0 0,2 0 0,4 0 0,2-2 0,7-2 0,0 2 0,1-3 0,-3 3 0,-3 2 0,2 0 0,-7 0 0,6 0 0,-6 0 0,0 0 0,-4 0 0,-1 0 0,0 0 0,2 0 0,4 0 0,-3-1 0,8-4 0,-6 3 0,5-3 0,-1 4 0,1 1 0,2 0 0,-7 0 0,0 0 0,-4 0 0,-1 0 0,0 0 0,-1 0 0,-3 0 0,2 0 0,-2 0 0,1 0 0,-1 0 0,2 0 0,-2 0 0,7 0 0,3 0 0,4 0 0,-5 0 0,2 0 0,-2 0 0,-1 0 0,6 0 0,-6 0 0,1 0 0,-3 0 0,-1 0 0,-6 0 0,1 0 0,-1 0 0,6 0 0,-1 0 0,0 0 0,7 0 0,4 0 0,-3 0 0,2 0 0,1 0 0,4 0 0,0 0 0,0 0 0,-5 0 0,0 0 0,-6 0 0,1 0 0,-1 0 0,1 0 0,-3 0 0,3 0 0,-1 0 0,1 0 0,4 0 0,6 0 0,0 0 0,0 0 0,0 0 0,0 0 0,1 0 0,-1 0 0,-2 0 0,-3 0 0,-1 0 0,-4 0 0,-1 0 0,6 0 0,-5 0 0,6 0 0,-3 0 0,2 0 0,5 0 0,1 0 0,-6 0 0,5 0 0,-8 0 0,3 0 0,-6 0 0,1 0 0,-5 0 0,-4 0 0,1 0 0,-6 0 0,6 0 0,-2 0 0,4 0 0,1 0 0,1 0 0,-1 0 0,1 0 0,-1 0 0,0 0 0,1 0 0,4 0 0,0 0 0,1 0 0,-6 0 0,0 0 0,1 0 0,-1 0 0,1 0 0,-3 0 0,-2 0 0,1 0 0,-6 0 0,6 0 0,-2 0 0,4 0 0,1 0 0,1 0 0,-1 0 0,1 0 0,-1 0 0,5 0 0,1 0 0,-1 0 0,-5 0 0,1 0 0,-1 0 0,4 0 0,-4 0 0,4 0 0,-9 0 0,-1-5 0,2 0 0,-1 0 0,6 5 0,-6 0 0,1 0 0,-1 0 0,5 0 0,6 0 0,-1 0 0,0 0 0,-4 0 0,4 0 0,0 0 0,1 0 0,-6 0 0,0 0 0,1 0 0,-1 0 0,1 0 0,-1 0 0,0 0 0,-6 0 0,-3 0 0,3 0 0,1 0 0,4 0 0,1 0 0,1 0 0,-1 0 0,2 0 0,4 0 0,-3 0 0,7 0 0,-4 0 0,4 0 0,-5 0 0,5 0 0,-4 0 0,4 0 0,-6 0 0,1 0 0,-6 0 0,1 0 0,-8 0 0,9 0 0,-4 0 0,3 0 0,2 0 0,3 0 0,-1 0 0,6 0 0,-4 0 0,4 0 0,-5 0 0,5 0 0,-4 0 0,4 0 0,-7 0 0,3 0 0,-4 0 0,-2 0 0,1 0 0,-1 0 0,-4 0 0,-1 0 0,5 0 0,6 0 0,1 0 0,-2 0 0,-1 0 0,6 0 0,0 0 0,5 0 0,-5 0 0,0 0 0,-6 0 0,1 0 0,-3 0 0,-1 0 0,-1 0 0,1 0 0,-6 0 0,1 0 0,-1 0 0,6 0 0,-1 0 0,0 0 0,1 0 0,-1 0 0,2 0 0,3 0 0,-2 0 0,2 0 0,-3 0 0,-2 0 0,2 0 0,4 0 0,-9 0 0,3 0 0,-8 0 0,4 0 0,-2 0 0,1 0 0,2 0 0,-6 0 0,4 0 0,-4 0 0,6 0 0,-1 0 0,2 0 0,3 0 0,-1 0 0,1 0 0,-1 0 0,0 0 0,2 0 0,4 0 0,-6 0 0,1 0 0,2 0 0,-7 0 0,4 0 0,-9 0 0,4 2 0,-4 3 0,-1-4 0,-4 4 0,5-3 0,-1-2 0,1 0 0,-5 0 0,-1 0 0,1 0 0,5 0 0,-1 0 0,2 0 0,-1 0 0,-2 0 0,6 0 0,-4 0 0,5 0 0,-6 0 0,6 0 0,-2 0 0,1 0 0,2 0 0,-6 0 0,4 0 0,-4 0 0,4 0 0,-4 0 0,1 0 0,-1 0 0,-4 0 0,4 0 0,-4 0 0,-1 0 0,-1 0 0,1 0 0,-5 0 0,0 0 0,6 0 0,0 0 0,4 0 0,1 0 0,-1 0 0,1 0 0,-1 0 0,-4 0 0,4 0 0,1 0 0,-2 0 0,6 0 0,-5 0 0,4 0 0,-4 0 0,1 0 0,-2 0 0,-1 0 0,7 0 0,-7 0 0,2 0 0,1 0 0,-2 0 0,1 0 0,-5 0 0,-1 0 0,1 0 0,0 0 0,-1 0 0,1 0 0,0 0 0,0 0 0,-1 0 0,-4-2 0,0-3 0,0 4 0,4-4 0,1 3 0,0 2 0,-1 0 0,1 0 0,0 0 0,0 0 0,-1 0 0,1 0 0,0 0 0,-1 0 0,3 0 0,2 0 0,-2 0 0,2 0 0,-2 0 0,-3 0 0,1 0 0,0 0 0,-1 0 0,1 0 0,1 0 0,4 0 0,-4 0 0,4 0 0,-4 0 0,-1 0 0,0 0 0,-1 0 0,1-5 0,0 0 0,-6 0 0,1 5 0,0 0 0,5 0 0,-1 0 0,1 0 0,0 0 0,0 0 0,-1 0 0,1 0 0,0 0 0,-6 0 0,1 0 0,0-1 0,5-4 0,-1 3 0,1-3 0,0 4 0,0 1 0,-1 0 0,1 0 0,5 0 0,-1 0 0,1 0 0,-6 0 0,6 0 0,0 0 0,4 0 0,-4 0 0,4-5 0,-4 0 0,4 0 0,-4 5 0,1 0 0,-1 0 0,-4 0 0,4 0 0,1 0 0,-1 0 0,-1 0 0,-4 0 0,0 0 0,-1 0 0,-4 0 0,0 0 0,0 0 0,4 0 0,1 0 0,-5 0 0,0 0 0,-5 0 0,4 0 0,-5 0 0,9 0 0,-12 0 0,6 0 0,-7 0 0,0 0 0,0 6 0,-12 1 0,-2 3 0,-11 3 0,-50 2 0,-20 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04.612"/>
    </inkml:context>
    <inkml:brush xml:id="br0">
      <inkml:brushProperty name="width" value="0.04286" units="cm"/>
      <inkml:brushProperty name="height" value="0.04286" units="cm"/>
      <inkml:brushProperty name="color" value="#E71224"/>
    </inkml:brush>
  </inkml:definitions>
  <inkml:trace contextRef="#ctx0" brushRef="#br0">30 103 13515,'-10'-6'0,"0"-4"0,7-3 0,-4 5 0,7 1 0,0 7 0,0 0 0,7 0 0,-4 2 0,7 3 0,0-4 0,4 4 0,1-3 3,0-2 1,4 0 0,1 0 0,6 0-1,-1 0 0,2 0-3,3 0 1,6 0-1,3 0 0,10 0 0,5 0 0,3 0 0,2 0 0,-2-5 0,-3 0 0,3 0 0,-3 5 0,1 0 0,-1 0 0,2-5 0,-7 0 0,8 0 0,2 5 0,0 0 0,4 0 0,-4 0 0,-5 0 0,-2 0 0,-3 0 0,-3 0 0,3 0 0,-3 0 0,-2 0 0,6 0 0,4 0 0,-1 0 0,0 0 0,0 0 0,1 0 0,-4 0 0,-6 0 0,-4 0 0,-1 0 0,-2 0 0,3 0 0,4-5 0,0 1 0,1-1 0,9 5 0,-6 0 0,1 0 0,1 0 0,-1 0 0,-1 0 0,-9 0 0,2 0 0,-7 0 0,7 0 0,-2 0 0,5 0 0,5 0 0,-2 0 0,7 0 0,0 0 0,5 0 0,-7 0 0,-3 0 0,-3 0 0,-2 0 0,-1 0 0,-4 0 0,3-2 0,-3-3 0,6 3 0,4-2 0,1 2 0,4 2 0,2 0 0,-7 0 0,0 0 0,-5 0 0,-2 0 0,-3 0 0,2 0 0,-6 0 0,4 0 0,-5 0 0,7 0 0,-2 0 0,4 0 0,1 0 0,0 0 0,0 0 0,0 0 0,0 0 0,-6-2 0,-4-3 0,-3 4 0,-2-4 0,4 3 0,-4 2 0,9 0 0,-9 0 0,9 0 0,-4 0 0,7 0 0,-2 0 0,2 0 0,-2 0 0,4 0 0,-4 0 0,-3 0 0,-2 0 0,-3 0 0,-1 0 0,-1 0 0,0 0 0,-1 0 0,-3 0 0,2 0 0,-2 0 0,3 0 0,1 0 0,0 0 0,1 0 0,4 0 0,0 0 0,7 0 0,-2 0 0,2 0 0,-2 0 0,-1 0 0,-4 0 0,-3 0 0,4 0 0,-4 0 0,-2 0 0,1 0 0,-1 0 0,0 0 0,1 0 0,-1 0 0,0 0 0,6 0 0,-1 0 0,5 0 0,-4 0 0,4 0 0,-5 0 0,0 0 0,-4 0 0,-1 0 0,1 0 0,-3 0 0,-2 0 0,1 0 0,-6 0 0,1 0 0,-2 0 0,-2 0 0,4 0 0,-6 0 0,-1 0 0,1 0 0,0 0 0,-1 0 0,1 0 0,-5 0 0,0 0 0,-7 0 0,4 0 0,-1 0 0,-4 0 0,4 0 0,-7 0 0,-4 0 0,-3 0 0,-59 0 0,-13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08.323"/>
    </inkml:context>
    <inkml:brush xml:id="br0">
      <inkml:brushProperty name="width" value="0.04286" units="cm"/>
      <inkml:brushProperty name="height" value="0.04286" units="cm"/>
      <inkml:brushProperty name="color" value="#E71224"/>
    </inkml:brush>
  </inkml:definitions>
  <inkml:trace contextRef="#ctx0" brushRef="#br0">45 177 13204,'-10'-13'0,"2"1"0,1 2 0,-2 6 0,4-6 0,0 7 0,5-4 0,0 7 0,0 0 0,6 0 0,-2 0 0,5 0 0,-4 0 0,5 0 0,0 0 0,5 0 0,-1 0 0,1 0 0,0 0 0,-1 0 0,1 0 0,0 0 0,-1 0 0,3 0 0,2 0 0,4 0 0,7 0 0,-1 0 0,0 0 0,2 0 0,4 0 0,-3 0 0,8 0 0,-3 0 0,2 0 0,2 0 0,-6 0 0,0-2 0,0-3 0,-4 4 0,3-4 0,-8 3 0,-1 2 0,1 0 0,8 0 0,-3 0 0,3 0 0,-1 0 0,1 0 0,-1-1 0,6-4 0,-1 3 0,1-3 0,-1 4 0,-4 1 0,-3 0 0,3 0 0,-3-2 0,-1-3 0,-6 3 0,1-2 0,-6 2 0,6 2 0,-1 0 0,6 0 0,-1 0 0,0 0 0,3 0 0,2 0 0,-2 0 0,8 0 0,-6 0 0,5 0 0,-3 0 0,8 0 0,-10 0 0,6 0 0,-8 0 0,-2 0 0,-1 0 0,1 0 0,-1-5 0,0 0 0,1 0 0,-1 5 0,1 0 0,-1 0 0,2 0 0,3 0 0,-3 0 0,4 0 0,2 0 0,2 0 0,-3 0 0,-1 0 0,-4 0 0,-2 0 0,5 0 0,1 0 0,-6 0 0,-5 0 0,1 0 0,4 0 0,6 0 0,-1 0 0,2 0 0,-2 0 0,2 0 0,3 0 0,9 0 0,-4 0 0,2 0 0,-7 0 0,2 0 0,-7 0 0,7 0 0,-2 0 0,-3 0 0,-2 0 0,4 0 0,1 0 0,8 0 0,2 0 0,2 0 0,-2 0 0,-2 0 0,7 0 0,-2-5 0,2 0 0,-8 0 0,-7 5 0,-4 0 0,4 0 0,0 0 0,5 0 0,-5 0 0,0 0 0,1 0 0,4 0 0,0 0 0,0 0 0,-7 0 0,-2 0 0,-4 0 0,-2 0 0,1 0 0,-1 0 0,-6 0 0,-4 0 0,3 0 0,-3 0 0,7 0 0,-1 0 0,-2 2 0,1 3 0,6-3 0,4 3 0,5-4 0,-5-1 0,2 0 0,-1 0 0,-3 0 0,8 0 0,-8 0 0,3 0 0,-4 0 0,-2 0 0,0 0 0,1 0 0,-2 0 0,-4 0 0,4 0 0,-4 0 0,4 0 0,1 0 0,2 0 0,4 0 0,-4 0 0,3 0 0,2 0 0,-2 0 0,6 0 0,-6 0 0,2 0 0,-2 0 0,-3 0 0,3 0 0,-3 0 0,-1 0 0,-6 0 0,1 0 0,-1 0 0,6 0 0,-1 0 0,0 0 0,3 0 0,2 0 0,-2 0 0,8 0 0,-8 0 0,3 0 0,1 0 0,-2 0 0,2 0 0,-2 0 0,-3 0 0,3 0 0,-7 0 0,-3 0 0,1 0 0,4 0 0,-1 0 0,-4 0 0,6 0 0,-1 0 0,0 5 0,6 0 0,1 0 0,-2-5 0,2 0 0,-2 0 0,2 0 0,3 0 0,-3 0 0,-6 0 0,-1 0 0,0 0 0,-1 0 0,-3 0 0,1 0 0,-7 0 0,8 0 0,-3 0 0,4 0 0,1 0 0,2 0 0,4 0 0,-3 0 0,7 0 0,-1 0 0,1 0 0,4 0 0,-4 0 0,-3 0 0,-2 0 0,2 0 0,-2 0 0,-1 0 0,-9 0 0,4 2 0,-3 2 0,2-2 0,3 3 0,-6-3 0,1-2 0,-1 0 0,6 0 0,4 0 0,0 0 0,6 0 0,-6 0 0,5 0 0,-5 0 0,6 0 0,-6 0 0,0 0 0,-4 0 0,-1 0 0,0 0 0,1 0 0,-1 0 0,1-2 0,-1-3 0,2 3 0,3-2 0,4 2 0,6 2 0,0 0 0,0 0 0,0 0 0,0 0 0,0-5 0,1 0 0,-6 0 0,0 5 0,-5 0 0,5 0 0,-4 0 0,4 0 0,-5 0 0,5 0 0,2 0 0,8 0 0,-3 0 0,3 0 0,2 0 0,-2 0 0,0 0 0,-5 0 0,-5 0 0,0 0 0,-5 0 0,6 0 0,-1 0 0,5 0 0,5 0 0,0 0 0,1 0 0,-1 0 0,2 0 0,3 0 0,-3 0 0,-7 0 0,-5 0 0,0 0 0,0-5 0,5 0 0,-3 0 0,3 5 0,-3 0 0,8 0 0,3 0 0,2 0 0,-3 0 0,-2 0 0,-5 0 0,-5 0 0,2 0 0,-7 0 0,6 0 0,-6 0 0,2 0 0,-2 0 0,4 0 0,6 0 0,0 0 0,0 0 0,0 0 0,0 0 0,0-1 0,0-4 0,-1 3 0,-4-3 0,-3 4 0,-7 1 0,2 0 0,4 0 0,-3 0 0,8 0 0,-6 0 0,5 0 0,2 0 0,8 0 0,-5 0 0,0 0 0,0 0 0,-5 0 0,2 0 0,-2 0 0,-4 0 0,-11 0 0,4 0 0,-4 0 0,9 0 0,1 0 0,6 0 0,-6 0 0,7 0 0,-2 0 0,3 0 0,2 0 0,1 0 0,-1 0 0,-7 0 0,-2 0 0,0 0 0,0 0 0,-3-2 0,-7-3 0,3 4 0,-4-4 0,4 3 0,1 2 0,1 0 0,-1 0 0,-1 0 0,-4 0 0,7-5 0,-6 0 0,6 0 0,-7 5 0,3 0 0,-3 0 0,2 0 0,-6 0 0,-1 0 0,-4 0 0,0 0 0,0 0 0,-2 2 0,-4 3 0,4-3 0,-4 4 0,0-1 0,1 0 0,-7 1 0,2-1 0,-3-1 0,-2 5 0,-7-5 0,-33 22 0,-16-2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10.448"/>
    </inkml:context>
    <inkml:brush xml:id="br0">
      <inkml:brushProperty name="width" value="0.04286" units="cm"/>
      <inkml:brushProperty name="height" value="0.04286" units="cm"/>
      <inkml:brushProperty name="color" value="#E71224"/>
    </inkml:brush>
  </inkml:definitions>
  <inkml:trace contextRef="#ctx0" brushRef="#br0">29 118 13236,'-13'-6'0,"4"-4"0,2 3 0,7 1 0,2 6 0,3 0 0,3 0 0,11 0 0,1 0 0,1 5 0,-1 0 0,3 1 0,6-1 0,2-3 0,3 3 0,1-4 0,9-1 0,-2 5 0,12 0 0,0 0 0,5-5 0,-2 0 0,-3 0 0,3-5 0,-3 0 0,3 0 0,2 5 0,1-5 0,4 0 0,1-1 0,4 1 0,-4 3 0,-6-3 0,-7 4 0,-3 1 0,4 0 0,0 0 0,0 0 0,1 0 0,1 0 0,9 0 0,-4 0 0,4 0 0,-5 0 0,-5 0 0,-2 0 0,-3 0 0,2 0 0,2 0 0,5 0 0,-4 0 0,8 0 0,1 0 0,6 0 0,-5 0 0,-2-5 0,-8 0 0,3 0 0,-3 5 0,13 0 0,1 0 0,7 0 0,-6 0 0,1-5 0,-1 0 0,-4 0 0,-6 5 0,0 0 0,-1 0 0,8 0 0,2 0 0,7 0 0,-1 0 0,-1 0 0,-14 0 0,3 0 0,-8 0 0,5 0 0,5 0 0,-2 0 0,6 0 0,1-1 0,4-4 0,-2 3 0,-8-3 0,-4 4 0,-10 1 0,5 0 0,10 0 0,1 0 0,4 0 0,1 0 0,-6 0 0,1 0 0,-1 0 0,-10 0 0,-1 0 0,1 0 0,0 0 0,12-2 0,7-3 0,-4 4 0,4-4 0,-11 3 0,-3 2 0,0 0 0,-5 0 0,4 0 0,6 0 0,-2 0 0,7 0 0,1 0 0,8 0 0,-14 0 0,0 0 0,-9 0 0,-1 0 0,10 0 0,0 0 0,1 0 0,4 0 0,-1 0 0,6 0 0,-7 0 0,-4 0 0,-4 0 0,-5 0 0,8 0 0,-3 0 0,11 0 0,4 0 0,-6 0 0,6 0 0,-15 0 0,-1 0 0,-5-5 0,5 0 0,-2 0 0,8 5 0,1 0 0,-1 0 0,4 0 0,-4 0 0,-4-5 0,-11 1 0,0-1 0,-9 5 0,2 0 0,2 0 0,0 0 0,0 0 0,0 0 0,0 0 0,-4 0 0,-1 0 0,-8 0 0,-2 0 0,-6 0 0,-8 0 0,0 0 0,-1 0 0,-4 0 0,0 0 0,-7 0 0,10 0 0,-11 0 0,4 0 0,-6 1 0,0 4 0,-19-3 0,-6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17.977"/>
    </inkml:context>
    <inkml:brush xml:id="br0">
      <inkml:brushProperty name="width" value="0.05714" units="cm"/>
      <inkml:brushProperty name="height" value="0.05714" units="cm"/>
      <inkml:brushProperty name="color" value="#E71224"/>
    </inkml:brush>
  </inkml:definitions>
  <inkml:trace contextRef="#ctx0" brushRef="#br0">45 191 17453,'-5'-10'-541,"0"1"1,-1 5 517,1 0 0,3 0-238,-3-1 229,-3 4 200,6-6-361,-4 7 370,6 0-181,0 0 137,6 0 0,-2 0-59,6 0 0,-6 0 59,6 0 0,-5 0-39,5 0 1,1 0-72,9 0 0,-4-1 137,4-4 0,3 3-157,1-3 1,4 3-1,1 2 0,7 0-3,4 0 0,-1 0-1,5 0 1,-3 0 0,8 0 0,-4 0 0,0 0 0,-6 0 0,0 0 0,-5 0 1,5 0 0,-4 0-6,4 0 1,0 0 0,5 0 1,0 0 3,0 0 0,0 0 0,1 0 0,4 0 0,0 0 0,-4 0 0,-1 0 0,-8 0 0,8 0 0,-8 0 0,4 0 0,0 0 0,9 0 0,-3 0 0,3 0 0,2 0 0,-2 0 0,6 0 0,-1 0 0,-8 0 0,-2 0 0,-5 0 0,0 0 0,6 0 0,-1 0 0,0 0 0,5 0 0,-2 0 0,2 0 0,2 0 0,3 0 0,-4 0 0,-6 0 0,-4 0 0,-1 0 0,-2 0 0,2 0 0,-1 0 0,-4 0 0,-1 0 0,6 0 0,5 0 0,5 0 0,0 0 0,-5 0 0,0 0 0,1 0 0,-3 0 0,-3 0 1,-1 0-1,-4 0 1,-3 0-1,3 0 1,2 0-1,-1 0 1,5-4 4,0-1 1,2 0 2,2 5 1,5 0-7,0 0 0,0 0 1,-5 0 0,-1 0-1,-4 0 1,3-2 5,-2-3 0,-3 4-1,2-4 0,1 3-2,4 2 0,5 0-7,0 0 1,1 0-3,-1 0 0,-1 0 7,6 0 0,-4 0-1,-1 0 0,0 0 0,-10 0 1,1 0-6,4 0 0,1 0 1,9 0 0,2 0 2,-7 0 1,6 0 2,-1 0 0,-1 0-1,0 0 1,-10 0-1,1 0 0,-8 0 0,3 0 0,0-5-8,5 0 1,1 0 6,-1 5 0,1 0 1,4 0 1,-5 0-1,1 0 1,-3 0-1,-8 0 1,6 0-1,-6 0 0,0 0 0,-4 0 1,1 0-1,3 0 0,-2 0 8,8 0 0,-1 0-7,5 0 1,2 0-2,3 0 0,-2-5-12,7 1 0,-7-1 4,2 5 1,-5 0 6,-4 0 0,2-2-11,-3-3 1,-1 4-1,1-4 1,2 3 6,8 2 1,-2 0 1,7 0 1,-6 0-2,1 0 1,-4 0 10,-1 0 1,0 0-6,1 0 1,-8 0-7,-3 0 1,4 0 9,1 0 0,5 0 0,5 0 0,-3 0-8,3 0 1,2 0-4,-2 0 1,4 0 0,-4 0 0,-1 0 0,-9 0 1,2-5-17,-7 0 1,7 0 7,-2 5 1,2 0 7,-2 0 0,9 0 0,-4 0 0,3 0 0,-3 0 0,0 0 0,0 0 0,-4 0 0,-1 0 0,-7 0 0,3 0 0,-4 0 16,-2 0 0,5 0-9,1 0 1,6-1-18,-2-4 0,2 3 0,-2-3 0,3 4 8,-3 1 0,7 0 2,-2 0 0,-1 0 0,-9 0 0,-3 0 0,3 0 0,-3 0 0,-1 0 0,-2 0 0,-4 0 1,9 0 9,-4 0 0,10 0 0,1 0 0,-3-2-18,2-3 1,0 3-2,6-2 0,-3 2 7,-3 2 0,2 0 2,-7 0 1,1 0-1,-6 0 0,0 0 0,1 0 0,-6 0 0,1 0 1,1 0-1,8 0 0,-1 0 11,6 0 0,-6 0-1,1 0 1,4 0-8,1 0 0,2 0-3,-2 0 1,-2 0-1,-2 0 1,-4 0-1,3 0 0,-5 0 0,-4 0 0,1 0 0,-6 0 1,4 0-1,-4 0 1,6 0-1,-2 0 1,4 0 0,2 0 0,-1 0 0,0 0 1,6 0-1,-1 0 0,0 0 0,-4 0 0,1 0-1,3 0 1,-5 0-1,1 0 1,-1 0-1,-4 0 0,-2 0 0,1 0 0,-1 0 0,1 0 1,4 0-1,-3 0 1,-1 0 0,6 0 0,-4 0 0,8 0 0,-3 0 0,-2 0 0,3 0 0,2 0 1,-2 0-2,8 0 1,-8 0 0,3 0 0,-3 0-1,3 0 1,-9 0-1,3 0 1,-4 0-1,-1 0 0,4 0 0,-4 0 1,-1 0 0,2 0 0,-1 0 0,6 0 0,1 0 0,3 0 0,-3 0 0,3 0 1,-3 0-1,-1 0 0,4 0 0,0 0 0,1 0-1,-6 0 1,0 0-1,1 0 1,-4 0-1,3 0 0,-7 0 0,7 0 1,-8 0-1,4 0 1,-6 0-1,6 0 1,-1 0 0,6 0 0,-6 0 0,1 0 1,-1 0-1,6 0 0,-3 0 0,-2 0 1,1 5 8,-6 0 1,4 0 3,-4-5 1,4 0-15,-4 0 0,-1 0 0,-4 0 1,0 0-2,-1 0 1,1 0 0,0 0 0,-5 0-3,-1 0 1,1-7-162,5 5 109,0-4 29,-1 6 0,-5-2-30,-5-3 1,0 4-58,1-4-77,-4 3 0,6 2 191,-7 0 1,-2 7 25,-3 3 0,-81-10 0,29-1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20.604"/>
    </inkml:context>
    <inkml:brush xml:id="br0">
      <inkml:brushProperty name="width" value="0.04286" units="cm"/>
      <inkml:brushProperty name="height" value="0.04286" units="cm"/>
      <inkml:brushProperty name="color" value="#E71224"/>
    </inkml:brush>
  </inkml:definitions>
  <inkml:trace contextRef="#ctx0" brushRef="#br0">15 148 14204,'-8'0'0,"2"0"0,6 0 0,0 0 0,6 0 0,4 0 0,3 0 0,2 0 0,-1 0 0,1 0 0,6 0 0,4 0 0,-2 0 0,1 0 0,6 0 0,4 0 0,5 0 0,-5 0 0,7 0 0,-2 0 0,2 0 0,-2 0 0,4 0 0,-4 0 0,-1 0 0,1 0 0,0 0 0,5 0 0,2-2 0,3-3 0,-3 3 0,3-3 0,-4 4 0,-1 1 0,2 0 0,3 0 0,-8 0 0,3 0 0,-5 0 0,1 0 0,2-2 0,-3-3 0,4 4 0,1-4 0,5 3 0,0 2 0,5 0 0,-5 0 0,0 0 0,-5 0 0,-2 0 0,-3 0 0,2-5 0,-7 0 0,2 0 0,-1 5 0,-3 0 0,8 0 0,2 0 0,2 0 0,8 0 0,-7 0 0,2 0 0,-3 0 0,0 0 0,0 0 0,-5 0 0,1 0 0,-3 0 0,2 0 0,9 0 0,-4 0 0,8-1 0,-3-4 0,7 3 0,-3-3 0,8 4 0,-2 1 0,-4 0 0,-11 0 0,5-5 0,0 0 0,5 0 0,-5 5 0,7 0 0,-2 0 0,3 0 0,2 0 0,3 0 0,-4 0 0,-2-2 0,-12-2 0,5 2 0,0-3 0,7 3 0,-2 2 0,8 0 0,1 0 0,3 0 0,-3 0 0,-2 0 0,2 0 0,-9-5 0,-5 1 0,-1-1 0,1 5 0,6 0 0,4 0 0,3-2 0,-8-3 0,3 3 0,2-2 0,-7 2 0,-3 2 0,-5 0 0,-5 0 0,6-5 0,-1 0 0,6 0 0,9 5 0,-5 0 0,0 0 0,0 0 0,5 0 0,-4 0 0,-6 0 0,0 0 0,-10 0 0,4 0 0,1 0 0,2 0 0,3 0 0,-4 0 0,4 0 0,4 0 0,0 0 0,-4 0 0,-4 0 0,-3 0 0,-8 0 0,1 0 0,-6 0 0,0 0 0,1 0 0,4 0 0,0 0 0,9 0 0,1 0 0,-5 0 0,5 0 0,-3 0 0,3 0 0,0 0 0,0 0 0,-6 0 0,-4 0 0,-3 0 0,-1 0 0,1 0 0,3 0 0,-3 0 0,3 0 0,4 0 0,1 0 0,5 0 0,5 0 0,-3 0 0,3 0 0,-3 0 0,-2 0 0,1 0 0,4 0 0,-8 0 0,3 0 0,-3 0 0,3 0 0,2 0 0,3 0 0,3 0 0,7 0 0,-5 0 0,0 0 0,-2 0 0,2 0 0,-5 0 0,-10 0 0,4-5 0,-4 0 0,3 1 0,2 4 0,1 0 0,-1 0 0,1 0 0,4 0 0,-3 0 0,3 0 0,-3 0 0,-2 0 0,-6 0 0,-4 0 0,2 0 0,-2 0 0,0 0 0,-4 0 0,1 0 0,3 0 0,2 0 0,3 0 0,4 0 0,-4 0 0,3 0 0,2 0 0,-1 0 0,-4 0 0,2 0 0,-7 0 0,1 0 0,-6 0 0,0 0 0,1 0 0,-1 0 0,1 0 0,1 0 0,3 0 0,2 0 0,3 0 0,2 0 0,-7 0 0,5 0 0,-4 0 0,5 0 0,0 0 0,-4 0 0,-2 0 0,-8 0 0,-2 0 0,4 0 0,2 0 0,4 0 0,-5 0 0,2 0 0,9 0 0,-1 0 0,5 0 0,-5 0 0,0 0 0,5 0 0,5 0 0,-1 0 0,-9 0 0,-2 0 0,-2 0 0,-4 1 0,3 4 0,-3-3 0,-1 3 0,1-4 0,3-1 0,-1 0 0,6 0 0,-2 0 0,2 0 0,4 0 0,-4 0 0,-1 0 0,1 0 0,-6 0 0,1 0 0,-3 0 0,-2 0 0,1 0 0,-1 0 0,1 0 0,-1 0 0,0 0 0,1 0 0,1 0 0,3 0 0,2 0 0,3 0 0,4 0 0,-4 0 0,0 0 0,5 0 0,-10 0 0,6 0 0,-8 0 0,-2 0 0,-1 0 0,0 0 0,1 0 0,-1 0 0,1 0 0,-1 0 0,0 0 0,1 0 0,1 0 0,3 0 0,-3 0 0,4 0 0,-3 0 0,2 0 0,-2 0 0,2 0 0,-3 0 0,-2 0 0,-4 0 0,-1 0 0,-1 5 0,2 0 0,1 0 0,-7-5 0,6 0 0,-6 0 0,8 0 0,-3 0 0,4 0 0,1 0 0,6 0 0,-1 0 0,0 0 0,-4 0 0,4 0 0,0 0 0,5 0 0,-4 0 0,-1 0 0,-5 0 0,1 0 0,-1 0 0,-1 0 0,-4 0 0,2 0 0,-6 0 0,5 0 0,-6 0 0,11 0 0,-6 0 0,7 5 0,-6 0 0,7 0 0,3-5 0,4 0 0,-5 0 0,2 0 0,-2 0 0,-3 0 0,4 0 0,1 0 0,-2 0 0,0 0 0,-4 0 0,-6 0 0,1 0 0,-1 0 0,5 0 0,1 0 0,-1 0 0,1 0 0,-1 0 0,5 0 0,1 0 0,1 0 0,-2 0 0,-1 0 0,6 0 0,-2 0 0,2 0 0,-3 0 0,-6 0 0,-2 0 0,-4 0 0,7 0 0,-6 0 0,4 0 0,-9 0 0,6 0 0,-2 0 0,9 0 0,1 0 0,0 0 0,-4 0 0,4 0 0,0 0 0,6 0 0,-6 0 0,5 0 0,-5 0 0,2 0 0,-1 0 0,-4 0 0,3 0 0,-3 0 0,-2 0 0,7 5 0,4-1 0,-3 1 0,2-5 0,1 0 0,4 0 0,0 0 0,0 0 0,0 0 0,0 0 0,-6 0 0,-4 0 0,-3 0 0,-2 0 0,-1 0 0,-3 0 0,-3 0 0,-2 0 0,-4 0 0,4 0 0,-9 0 0,-1 0 0,-5 0 0,5 0 0,-7 0 0,4 2 0,-7 3 0,-4-2 0,-5 7 0,-8-7 0,-41 1 0,-18-1 0,-4-3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1:21.980"/>
    </inkml:context>
    <inkml:brush xml:id="br0">
      <inkml:brushProperty name="width" value="0.04286" units="cm"/>
      <inkml:brushProperty name="height" value="0.04286" units="cm"/>
      <inkml:brushProperty name="color" value="#E71224"/>
    </inkml:brush>
  </inkml:definitions>
  <inkml:trace contextRef="#ctx0" brushRef="#br0">30 162 14168,'-14'-15'0,"5"7"0,3 0 0,6 3 0,6 3 0,4-2 0,3 2 0,2 2 0,6 0 0,4 0 0,3 0 0,1 0 0,7 0 0,3 0 0,0-5 0,5 0 0,-3 0 0,8 5 0,-1-1 0,1-4 0,1 3 0,4-3 0,3 3 0,-3 2 0,7-4 0,7-1 0,-4 0 0,9 5 0,-7-5 0,2 0 0,-1 0 0,2 5 0,-4-5 0,-6 0 0,11 0 0,4 5 0,6-5 0,-7 1 0,2-1 0,-11 5 0,0 0 0,-6 0 0,13 0 0,2 0 0,4 0-133,-4 0 0,-1 0 133,-3 0 0,1 0 0,-6 0 0,0-5 0,-6 0 0,8 0 0,2 5 0,9 0 0,1 0 0,-6 0 0,-8 0 0,-4 0 0,-1 0 0,5 0 0,0 0 0,6 0 0,-2 0 0,9 0 0,2 0 0,-4 0 0,-12 0 0,6 0 0,-10 0 0,16 0 0,3 0 0,7-5 0,3 0 0,-8 0 0,-6 5 0,-1 0 0,-4 0 0,8 0 0,1 0 0,6 0 0,-6 0 0,-1 0 0,-9 0 0,2 2 0,-6 3 0,2-4 0,-3 4 0,4 2 0,7-2 0,-2 1 0,-4-1 0,-4-2 0,-10 7 0,5-6 0,-1 0 0,3 3 0,7-2 0,1 5 0,4-5 0,1 1 0,-1-1 0,-11-3 0,-3 3 0,-3-4-28,3-1 0,8 5 28,6 0 0,-4 0 0,4-5 0,-9 0 0,0 0 0,-4 2 0,-1 2 0,-5-2 0,0 3 0,4-3 0,6-2 0,6 0 0,-1 0 0,-4 0 0,-1 0 0,-9 0 0,-1 0 0,-5 0 0,5 0 0,0 0 0,5 0 0,5 0 0,-1 0 0,6 4 0,-5 1 0,-2 0 0,-8-5 0,-2 0 132,-3 0 0,5 2-132,9 3 0,-1-4 0,7 4 0,-7-3 0,2-2 0,-4 0 29,-1 0 0,-2 0-29,-3 0 0,-2 0 0,-3 0 0,9 2 0,5 3 0,1-4 0,-5 4 0,-2-3 0,-3-2 0,-4 0 0,-5 0 0,-3 0 0,-3 0 0,-1 0 0,-4 0 0,4 0 0,6 0 0,0 0 0,0 0 0,-5 0 0,0 0 0,-6-5 0,1 0 0,-4 0 0,-6 5 0,2-2 0,-6-3 0,-1 4 0,-4-4 0,0 3 0,0-4 0,-1 4 0,-4-4 0,0 6 0,-7 0 0,10 0 0,-11 0 0,-41-40 0,-19-9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0:58:58.763"/>
    </inkml:context>
    <inkml:brush xml:id="br0">
      <inkml:brushProperty name="width" value="0.04286" units="cm"/>
      <inkml:brushProperty name="height" value="0.04286" units="cm"/>
      <inkml:brushProperty name="color" value="#E71224"/>
    </inkml:brush>
  </inkml:definitions>
  <inkml:trace contextRef="#ctx0" brushRef="#br0">60 103 13263,'-13'-22'0,"1"2"0,4 4 17,2 1 0,-1 2 33,2 3 11,4 4 7,-6 6-38,7 0 1,2 6-8,3 4 0,-4-2-23,4 2 0,23 6 0,4 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43:03.7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68 177 18348,'-33'-17'0,"0"4"0,32 13 0,40 13 0,-14-9 0,37 9 0,-33-13 0,0 0 0,14 0 0,16 0 0,17-7 0,8-3 0,-8 4 0,9-1 0,0 1 0,-34 5 0,1 0 0,43-5 0,-7 6 0,-38 0 0,1 0 0,47 0 0,-40 0 0,0 0 0,40 0 0,-3 0 0,-15 0 0,-6 0 0,6 0 0,1 0 0,7 0 0,-6 0 0,-8 0 0,-3 0 0,-10 0 0,4 0 0,7 0 0,3 0 0,7 0 0,4 0 0,-17 0 0,3 0 0,-20 0 0,-1 0 0,-1-7 0,3 5 0,6-4 0,6 6 0,2 0 0,0 0 0,5 0 0,-18 0 0,3 0 0,-13 0 0,0 0 0,0 0 0,7 0 0,1 0 0,7 0 0,-1 0 0,-5 0 0,4 0 0,-11 0 0,4 0 0,-6 0 0,0 0 0,-6 0 0,4 0 0,-4 0 0,13 0 0,-6 0 0,13 0 0,-13 0 0,6 0 0,-7 0 0,0 0 0,0 0 0,-6 0 0,-2 0 0,-7 0 0,7 0 0,-11 0 0,9 0 0,-11 0 0,6 0 0,7 0 0,-5 0 0,-2 0 0,-1 0 0,-5 0 0,6 0 0,-6 0 0,5 0 0,-5 0 0,6 0 0,1 0 0,-1 0 0,1 6 0,-1-4 0,0 5 0,-6-7 0,-2 0 0,-6 0 0,0 0 0,6 0 0,-5 0 0,6 0 0,-8 0 0,1 0 0,6 0 0,-4 0 0,4 0 0,-6 0 0,-1 0 0,7 0 0,-4 0 0,4 0 0,-6 0 0,-1 0 0,8 0 0,-6 0 0,5 0 0,-6 0 0,0 0 0,6 0 0,-5 0 0,12 0 0,-5 0 0,6 0 0,1 0 0,-1 0 0,0 0 0,1 0 0,-1 0 0,1 0 0,-1 0 0,0 0 0,7 0 0,2 0 0,6 0 0,7 0 0,1 0 0,7 0 0,-1 0 0,1 0 0,-6 0 0,4 0 0,-12 0 0,6 0 0,-7 0 0,0 0 0,0 0 0,0 0 0,7 0 0,-5 0 0,11 0 0,-5 0 0,1 0 0,4 0 0,-5 0 0,0 0 0,5 0 0,-4 0 0,12 0 0,8 0 0,16 0 0,7 0 0,0 0 0,-1 0 0,-7 0 0,7 6 0,1-4 0,-44 1 0,-1 0 0,46 4 0,-9-6 0,-8 6 0,-7-7 0,1 0 0,-1 0 0,7 0 0,-4 0 0,4 0 0,-7 0 0,-6-7 0,5 6 0,-5-6 0,6 7 0,14-6 0,-4 4 0,5-4 0,-8-1 0,-6-1 0,-7 0 0,11 1 0,-3 7 0,14-6 0,5 4 0,-10-5 0,2 7 0,-19 0 0,-8-6 0,-2 4 0,2-4 0,1 6 0,12 0 0,-5-7 0,0 6 0,-2-6 0,-6 7 0,-7 0 0,-1 0 0,-7 0 0,7 0 0,1 7 0,7-6 0,0 6 0,6-7 0,2 6 0,0-4 0,-2 4 0,-6-6 0,0 7 0,0-5 0,6 4 0,2-6 0,13 0 0,2 0 0,-1 0 0,-1 0 0,-13 0 0,-1 0 0,5 0 0,-2 0 0,18 0 0,1 0 0,2 0 0,-2 7 0,-15-6 0,-7 6 0,-1-7 0,2 0 0,13 0 0,-5 0 0,5 6 0,-13-4 0,-2 5 0,-12-7 0,-3 0 0,-6 0 0,1 0 0,-1-7 0,6 5 0,3-4 0,5 6 0,1 0 0,-7 0 0,-1 0 0,-7 0 0,0 0 0,-6 0 0,4 0 0,-4 0 0,-1 0 0,12 0 0,-9 0 0,17 0 0,-5 0 0,7 0 0,-7 0 0,-1 0 0,-7 0 0,0 0 0,-7 0 0,-1 0 0,-6 0 0,-1 0 0,7 0 0,-5 0 0,5 0 0,0 0 0,-5 0 0,11 0 0,-10 0 0,10 0 0,-4 0 0,-1 6 0,6-4 0,-12 5 0,5-7 0,-7 0 0,-6 0 0,-2 0 0,-6 0 0,-1 0 0,8 0 0,-6 0 0,5 0 0,-6 0 0,0 0 0,6 0 0,-5 0 0,5 0 0,-6 0 0,0 0 0,0-7 0,-1 5 0,1-11 0,0 12 0,-1-12 0,-45-28 0,-11-15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53:01.1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 81 20242,'-23'-42'0,"-4"12"0,25 21 0,38 18 0,-16 3 0,37-1 0,-28-2 0,2-9 0,19 0 0,9 0 0,8 0 0,1 0 0,8 0 0,5 0 0,-4 0 0,-9 0 0,-5-7 0,-2 0 0,-7 1 0,0 6 0,0 0 0,16 0 0,-1 0 0,6 0 0,-12 0 0,-9 0 0,-9 0 0,32 0 0,-3 0 0,18 9 0,-2-7 0,-9 16 0,-8-16 0,-4 7 0,-8-9 0,9 0 0,-7 0 0,5 0 0,-14 9 0,4-7 0,3 7 0,11 0 0,0-6 0,7 6 0,-16 0 0,-2-7 0,-2 7 0,-8-9 0,10 0 0,9 0 0,-7 0 0,16 0 0,2 0 0,-7 0 0,14 0 0,-16 0 0,1 0 0,-4 0 0,-8 0 0,-9 0 0,7 0 0,1 0 0,3 0 0,16 0 0,2 0 0,3 0 0,6-9 0,-9 7 0,0-7 0,-9 9 0,-2-9 0,-18 6 0,6-15 0,-6 16 0,9-7 0,9 9 0,-7 0 0,7-9 0,0 7 0,-7-7 0,6 9 0,-17 0 0,7 0 0,-16 0 0,6 0 0,-8 0 0,-1 0 0,1 0 0,-1 0 0,10 0 0,2 0 0,9 0 0,8 0 0,4 0 0,8 0 0,-9 0 0,7 0 0,-7 0 0,0 0 0,-11 0 0,-3 0 0,-6 0 0,9 0 0,0 0 0,-1 0 0,1 0 0,0 0 0,0 0 0,-9 0 0,-3 0 0,-8 0 0,-1 0 0,1 0 0,-10 0 0,-1 0 0,-10 0 0,0 0 0,-8 0 0,6 0 0,-7 0 0,9 0 0,-36 27 0,-8 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7:24.5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1 147 18384,'52'-16'0,"-2"3"0,1 13 0,1 0 0,7 0 0,6 0 0,2 0 0,13 0 0,5-5 0,4 0 0,-11 0 0,13 5 0,-4 0 0,-35 0 0,-1 0 0,29 0 0,10 0 0,-5 0 0,-32 0 0,1 0 0,44 0 0,-4 0 0,-6 0 0,10 0 0,-17 0 0,6 0 0,-4 0 0,-1 0 0,-13 0 0,-7 0 0,23 0 0,-10 0 0,13 0 0,-13 0 0,12 0 0,-4 0 0,-3 0 0,5 0 0,-8-6 0,-25 5 0,3 0 0,-3-2 0,1-1 0,5 4 0,1 0 0,1 0 0,-2 0 0,-5 0 0,-1 0 0,-1 0 0,-1 0 0,45 0 0,-44 0 0,0 0 0,4 0 0,2 0 0,5 0 0,0 0 0,-9 0 0,0 0 0,4 0 0,0 0 0,-5 0 0,-1 0 0,4 0 0,1 0 0,3 0 0,0 0 0,0 0 0,-1 0 0,-5 0 0,-1 0 0,2 0 0,0 0 0,0 0 0,1 0 0,1 0 0,1 0 0,5 0 0,0 0 0,-6 0 0,-1 0 0,-3 0 0,-1 0 0,-1 0 0,1 0 0,3 0 0,1 0 0,2 0 0,-1 0 0,3 1 0,0-2 0,-7-2 0,-1 0 0,43 1 0,-5-4 0,-36 5 0,1 2 0,46-1 0,-42 0 0,0 0 0,-6 0 0,-1 0 0,39 0 0,-4 0 0,-6 0 0,8 0 0,9 0 0,-1 0 0,-1 0 0,-20 0 0,10 0 0,-10 0 0,20 0 0,1 0 0,-6 0 0,3 0 0,-24 0 0,3 0 0,-7 0 0,2 0 0,6 0 0,7 0 0,2 0 0,-7 0 0,-3 0 0,-7 0 0,-11 0 0,16 6 0,-16-4 0,18 4 0,-5-6 0,7 0 0,-7 0 0,-9 0 0,-7 0 0,-7 0 0,-6 0 0,-2 0 0,0 0 0,1 7 0,14-5 0,1 4 0,13-6 0,2 0 0,0 0 0,5 0 0,-18 0 0,10 0 0,-18 0 0,11 0 0,-12 0 0,13 0 0,-6 0 0,7 0 0,-1 0 0,1 0 0,0 0 0,-7 0 0,-1 0 0,-7-6 0,7 4 0,-6-5 0,6 7 0,0-6 0,-6 4 0,13-4 0,-6-1 0,0 6 0,5-6 0,-11 7 0,5 0 0,-7 0 0,0 0 0,0 0 0,0 0 0,7 0 0,1 0 0,7-6 0,6 4 0,-5-5 0,12 7 0,-5-6 0,-6 4 0,-4-4 0,-7 6 0,-4-7 0,5 5 0,-1-4 0,-4 6 0,-2 0 0,-8-7 0,-13 6 0,-2-6 0,-91 14 0,-21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53:13.7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30 67 18497,'-15'-32'0,"7"-1"0,1 32 0,46 4 0,20 7 0,6-1 0,7-9 0,-19 0 0,4 0 0,-5 0 0,7 0 0,6 0 0,-4 0 0,10 0 0,-4 0 0,7 0 0,-7 0 0,5 0 0,-12 0 0,-1 0 0,-2 0 0,-11 0 0,4 0 0,8 7 0,-4-5 0,17 4 0,-4-6 0,7 0 0,-1 0 0,-6 0 0,-1 0 0,-8 0 0,8 0 0,1 0 0,13 0 0,1 0 0,1 0 0,-2 0 0,-6 0 0,-1 0 0,1 0 0,12 0 0,-3 0 0,-32-3 0,0 0 0,45 1 0,0-5 0,-1 7 0,-7 0 0,7 0 0,1 0 0,-44 0 0,-1 0 0,46 0 0,-3 0 0,-5 0 0,-1 0 0,7 2 0,-7 3 0,-7-3 0,-2 4 0,-2-6 0,17 0 0,1 0 0,-2 0 0,0 0 0,-19 0 0,9 0 0,-13 0 0,25 7 0,-7-6 0,-1 6 0,-4-7 0,-16 0 0,16 0 0,-6 0 0,13 0 0,-4 0 0,1 0 0,3 0 0,-39 0 0,1 0 0,-1 0 0,1 0 0,44 0 0,-14 0 0,3 0 0,-17 0 0,19 6 0,1-4 0,-5 4 0,10-6 0,-24 0 0,3 0 0,-13 0 0,6 0 0,2 0 0,6 0 0,7 0 0,-11 0 0,9 0 0,-17 0 0,-2 0 0,-9 0 0,1 7 0,1-5 0,7 4 0,13-6 0,-4 0 0,6 0 0,-2 0 0,-12 7 0,5-6 0,-12 6 0,-3-7 0,1 6 0,1-4 0,7 5 0,0-1 0,6-4 0,-11 4 0,10 1 0,-19-6 0,6 6 0,-13-7 0,-2 0 0,-7 0 0,0 0 0,1 0 0,-1 0 0,1 0 0,-1 0 0,0 6 0,1-4 0,-1 5 0,1-7 0,5 0 0,-3 6 0,3-4 0,-5 4 0,-1-6 0,1 7 0,-1-5 0,-6 4 0,5-6 0,-12 0 0,5 7 0,-6-6 0,0 6 0,6-7 0,-5 0 0,5 6 0,-6-4 0,0 4 0,6-6 0,-11-13 0,3 4 0,-13-13 0,-7 8 0,38 38 0,-29-16 0,37 33 0,-37-26 0,4 6 0,-6-5 0,7 12 0,-5-5 0,4 0 0,-6-2 0,0 0 0,0-4 0,0 4 0,0-6 0,0-1 0,0 8 0,0-6 0,0 5 0,-33-6 0,-7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53:31.4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118 80 18371,'-39'-24'0,"5"-2"0,19 17 0,1 1 0,-1-5 0,52 18 0,-12-10 0,45 12 0,-26-7 0,13 0 0,10 0 0,22 0 0,-39 0 0,2 0 0,2 0 0,-1 0 0,-1 0 0,-1 0 0,29 0 0,4 0 0,-5 0 0,6 0 0,-12 0 0,1 0 0,19 0 0,0 1 0,-41 2 0,-1-1 0,35 0 0,12 4 0,-3-6 0,-36 0 0,0 0 0,35 0 0,4 0 0,-6 0 0,-38 0 0,0 0 0,44 0 0,-25 0 0,1 0 0,-1 0 0,-4 0 0,-1 0 0,-9 0 0,5 0 0,0 0 0,9 0 0,1 0 0,-1 0 0,-6 0 0,18 0 0,11 0 0,-40 0 0,1 0 0,5 0 0,0 0 0,-7 0 0,-2 0 0,38 0 0,-6 0 0,-1 0 0,-27 0 0,2 0 0,-3 0 0,0 0 0,6 0 0,0 0 0,-2 0 0,-2 0 0,-5 4 0,-1-1 0,1-2 0,1 0 0,1 2 0,0 0 0,4-2 0,1-2 0,3 1 0,0 0 0,-4 0 0,-1 0 0,-6 3 0,-1 1 0,0-4 0,-1 1 0,2 3 0,-1-1 0,5-3 0,-1 0 0,1-1 0,-1 2 0,1 2 0,-2 0 0,42-1 0,-1 11 0,-41-12 0,0 0 0,45 5 0,-44-2 0,0-1 0,-3-3 0,-3 1 0,28 6 0,8-7 0,-5 0 0,3 6 0,12-4 0,0 5 0,-12-1 0,-3-4 0,-2 11 0,-9-12 0,24 13 0,-3-13 0,6 12 0,-8-11 0,-8 11 0,-19-11 0,3 4 0,-12-6 0,7 0 0,6 0 0,-5 0 0,6 0 0,-8 0 0,1 0 0,0 0 0,-7 0 0,5 0 0,-4 7 0,12 1 0,2 6 0,0 1 0,-2-7 0,-6 5 0,-13-4 0,-4 5 0,-25 1 0,-4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53:33.94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15 104 17744,'-8'-32'0,"1"5"0,20 27 0,17 0 0,-4 0 0,28 7 0,-15-5 0,26 4 0,9-6 0,7 0 0,1 0 0,5-6 0,-12 4 0,11-11 0,3 11 0,-3-6 0,-3 3 0,-16 4 0,10-6 0,-13 7 0,22 0 0,-6 0 0,9 0 0,0 0 0,-35 0 0,0 0 0,38 0 0,2 0 0,-7 0 0,-5-6 0,12 4 0,-42-1 0,-1-1 0,2 4 0,-1 0 0,44 0 0,-3 0 0,-24 0 0,16 0 0,-10 0 0,13 0 0,0 0 0,0 0 0,-12 0 0,-5 0 0,-12 0 0,0 0 0,0 0 0,13 0 0,-10 0 0,16 0 0,-11 7 0,-6-5 0,-4 4 0,-7 1 0,-4-6 0,11 6 0,-4-7 0,5 0 0,8 6 0,1-4 0,6 4 0,-6-6 0,-2 0 0,-12 0 0,4 0 0,-5 0 0,0 0 0,12 0 0,-4 0 0,14 0 0,-7 0 0,5 0 0,-18 0 0,3 0 0,-7 0 0,-4 0 0,5 0 0,-1 0 0,3 0 0,6 0 0,-1 0 0,8 0 0,-6 0 0,-1 0 0,-8 0 0,-1 0 0,-4 0 0,5 0 0,-1 0 0,2 0 0,7 0 0,13 0 0,-3 0 0,11 0 0,-7 0 0,-6 0 0,5 0 0,-5 0 0,13 0 0,2 0 0,12 0 0,-4 0 0,5 0 0,-7 0 0,-6 0 0,4 0 0,9 0 0,3 0 0,-43 0 0,0 0 0,41 0 0,-1 0 0,-1 0 0,-43 0 0,1 0 0,0 0 0,1 0 0,5 0 0,0 0 0,-6 0 0,0 0 0,0 0 0,-1 0 0,0 0 0,-1 0 0,2 0 0,-1 0 0,1 0 0,1 0 0,2 0 0,-1 0 0,-2 0 0,-1 0 0,45 0 0,-1 7 0,-44-6 0,-1 0 0,48 5 0,-43-6 0,0 0 0,41 7 0,-8-6 0,-1 6 0,-5-7 0,6 0 0,7 0 0,-6 0 0,-7 0 0,-10 0 0,-13 0 0,-7 0 0,5 0 0,-5 0 0,7 0 0,0 0 0,0 0 0,-7 0 0,5 0 0,-11 0 0,-2 0 0,-8 0 0,-7 0 0,1 0 0,-1 0 0,1 0 0,-1 0 0,7 0 0,-5 0 0,5 0 0,-13 0 0,5 0 0,-12 0 0,12 0 0,-12 0 0,5 0 0,-6 0 0,0 0 0,6 0 0,-5 0 0,5 0 0,-6 0 0,0 0 0,-53-13 0,-12-4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7:31.7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1 133 18509,'52'-8'0,"5"2"0,2-1 0,15 5 0,4-6 0,0 3 0,-12 4 0,4-6 0,-1 1 0,25 4 0,-39-4 0,0-1 0,-2 6 0,0 0 0,5-2 0,0 0 0,-6 2 0,-1 2 0,0-1 0,1 0 0,0 0 0,0 0 0,46 0 0,-6 0 0,-19 0 0,-6 0 0,18 0 0,5 0 0,-36 0 0,3 0 0,5 0 0,0 0 0,1 0 0,0 0 0,-3 0 0,-1 0 0,-1 0 0,0 0 0,-3 0 0,-1 0 0,2 0 0,0 0 0,2 0 0,1 0 0,-4 0 0,-2 0 0,32 0 0,-8 0 0,-2 0 0,-25 0 0,3 0 0,2 0 0,1 0 0,2 0 0,1 0 0,-3 0 0,-1 0 0,1 0 0,-2 0 0,40 0 0,-5 0 0,-14 0 0,16 0 0,1 0 0,-37 0 0,1 0 0,-1 0 0,-1 0 0,-2 0 0,-1 0 0,3 0 0,2 0 0,2 0 0,1 0 0,-2 0 0,-1 0 0,2-1 0,0 2 0,38 5 0,2-4 0,-10 3 0,-16-4 0,18-1 0,-12 0 0,-23 0 0,0 0 0,35 0 0,9 0 0,-2 0 0,-46 0 0,2 0 0,2 0 0,0 0 0,41 0 0,-8 0 0,5 0 0,-9 0 0,-34 0 0,1 0 0,45 0 0,1 0 0,-16 0 0,-2 0 0,-19 0 0,12 0 0,1 7 0,9-5 0,0 4 0,4-6 0,-11 0 0,-1 0 0,-9 0 0,1 0 0,0 0 0,21 0 0,-10 0 0,16 0 0,-11 0 0,-7 0 0,-3 0 0,-7-6 0,8 4 0,9-5 0,6 7 0,0 0 0,-6 0 0,-2 0 0,-13 0 0,5-6 0,1 4 0,3-4 0,7 4 0,-10-3 0,-15 4 0,4-6 0,-9 7 0,14 0 0,-1-6 0,-1 4 0,9-5 0,7 7 0,7 0 0,-6 0 0,-2 0 0,-19 0 0,9 0 0,-16 0 0,18-6 0,-5 4 0,13-4 0,-5 6 0,11 0 0,-17 0 0,3 0 0,-7-7 0,2 6 0,13-6 0,2 7 0,6 0 0,-6 0 0,-9 0 0,-8 0 0,-12 0 0,4 0 0,-5 0 0,13 0 0,9 0 0,1 0 0,12 0 0,-19 0 0,4 7 0,-13-6 0,-7 12 0,-1-11 0,-7 4 0,-7-6 0,6 0 0,-12 0 0,5 0 0,-13 0 0,-2 0 0,-6-6 0,-1 4 0,1-4 0,0-1 0,-1 6 0,1-6 0,0 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7:33.32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82 74 18070,'-41'0'0,"2"0"0,37 0 0,54-7 0,-24 5 0,20-1 0,5 0 0,9 3 0,33-7 0,-44 7 0,1-1 0,1-5 0,0 0 0,-1 4 0,-1-1 0,42-1 0,-19 4 0,9-2 0,0-3 0,1 3 0,-11-3 0,-4-1 0,-1 1 0,6 0 0,4 5 0,5 0 0,-4 0 0,-1 0 0,-4 0 0,-1 0 0,20 0 0,-42 0 0,1 0 0,4 0 0,1 0 0,-2 0 0,-2 0 0,25 0 0,-6 0 0,19 0 0,1 0 0,-39 0 0,2 0 0,-3 0 0,0 0 0,41 0 0,-37 0 0,1 0 0,-4 0 0,0 0 0,7 0 0,1 0 0,-5 0 0,-1 0 0,4 0 0,1 0 0,3 0 0,-2 0 0,-8 0 0,-1 0 0,-1 0 0,-1 0 0,42 0 0,-4 0 0,-10 0 0,14 0 0,-14 0 0,-24 0 0,0 0 0,29 0 0,17 0 0,-4 0 0,-44 3 0,1 1 0,2-4 0,-1 1 0,43 6 0,-9-7 0,-8 0 0,0 0 0,-7 1 0,1 4 0,-20-3 0,14 5 0,-12-7 0,17 0 0,-7 0 0,-8 0 0,1 6 0,13-4 0,3 4 0,13-6 0,-6 0 0,-2 0 0,-13 0 0,-2 0 0,-6 0 0,7 0 0,0 0 0,8 0 0,-7 0 0,5 7 0,-18-6 0,3 6 0,-13-7 0,0 0 0,-6 0 0,4 0 0,-11 0 0,12 0 0,-12 6 0,11-4 0,-11 5 0,-2-7 0,-7 0 0,-8 0 0,1-7 0,0 5 0,-7-17 0,-1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0:30.6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89 265 18583,'-47'0'0,"12"0"0,29 0 0,52 0 0,-15 0 0,45 0 0,-23 0 0,5 0 0,1 0 0,0-6 0,6 4 0,9-4 0,14-1 0,3 4 0,-2-7 0,-11 7 0,0-4 0,-1 1 0,18 4 0,-13-5 0,-2 7 0,6 0 0,-3 7 0,12-5 0,-7 4 0,-6-6 0,-2 0 0,0 0 0,2 0 0,13 0 0,1 0 0,0 0 0,-8 0 0,-1 0 0,-5-6 0,9 4 0,-3-3 0,-16 3 0,11 2 0,-19 0 0,29 0 0,-18 0 0,12 0 0,1 0 0,8 0 0,1-6 0,-2 4 0,-20-4 0,3 6 0,2 0 0,3 0 0,-32 0 0,0 0 0,45 0 0,0 0 0,-7 0 0,4 0 0,-3 0 0,-33 0 0,1 0 0,-1 0 0,-1 0 0,6 0 0,0 0 0,-7 0 0,-2 0 0,45 0 0,-15 1 0,-14 4 0,0-3 0,4 3 0,1-4 0,12-1 0,10 0 0,-40 0 0,0 0 0,-2 0 0,-1 0 0,40 0 0,-24 0 0,-7 0 0,36 0 0,-18 0 0,-21 0 0,3 0 0,-3 0 0,0 0 0,1 0 0,0 0 0,6 0 0,-1 0 0,-6 0 0,0 0 0,-4 0 0,1 0 0,0 0 0,-1 0 0,43 0 0,-13 0 0,0 0 0,-9-6 0,13 4 0,-3-4 0,2 6 0,-37 0 0,1 0 0,1 0 0,-1 0 0,0 0 0,-1 0 0,43 0 0,-18 0 0,8 0 0,-2 0 0,14 6 0,1-4 0,-2 4 0,-20-6 0,-3 0 0,-7 0 0,2 0 0,19 0 0,4 0 0,7 0 0,-9 0 0,-8 0 0,-7 0 0,7 0 0,9 0 0,7 0 0,-45 0 0,1-1 0,41-4 0,-16 3 0,-7-4 0,2 1 0,16 0 0,-10-2 0,-14 3 0,3 2 0,15-6 0,6 3 0,-13 3 0,5-4 0,-6 6 0,2 0 0,-2 0 0,-11-2 0,6-3 0,0 4 0,11-6 0,10 5 0,3-3 0,-8 4 0,-22-4 0,4 3 0,7 2 0,-7-6 0,11 4 0,4-11 0,14 11 0,-42-4 0,1-1 0,-1 6 0,-1-1 0,-1-3 0,-1 0 0,29 2 0,-10-4 0,3 1 0,12 3 0,3-7 0,-9 7 0,6-10 0,0 11 0,-34-1 0,1-1 0,36 4 0,-2-6 0,-4 4 0,-32-1 0,1 0 0,47 3 0,-1 0 0,-11 0 0,-19 0 0,5 0 0,1 0 0,9 0 0,6 0 0,1 0 0,-8 0 0,-14 0 0,3 0 0,-16 6 0,12-4 0,5 4 0,-2-6 0,11 0 0,0 7 0,-11-5 0,3 4 0,-14 1 0,-5-6 0,4 6 0,-5-7 0,13 6 0,-4-4 0,11 4 0,-5 1 0,0-5 0,-9 11 0,-14-12 0,-1 6 0,-12-7 0,5 6 0,-7-4 0,1 5 0,-1-7 0,1 0 0,-8 0 0,6-7 0,-12 5 0,6-4 0,-8 6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0:33.1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60 147 18213,'-33'-16'0,"7"3"0,26 13 0,39 0 0,-10 0 0,35 0 0,-13 0 0,1 0 0,7 0 0,6 0 0,2 0 0,7 0 0,6-7 0,1 6 0,14-6 0,-5 1 0,5 4 0,-14-4 0,-1-1 0,-13 5 0,12-4 0,-11 6 0,19 0 0,1 0 0,-5 0 0,-3-7 0,-8 6 0,-11-6 0,4 7 0,0 0 0,9 0 0,1 0 0,11 0 0,-17 0 0,9 0 0,-17 0 0,-2 0 0,11 0 0,-8 0 0,24 0 0,3 0 0,-6 0 0,10 0 0,-18 0 0,5 0 0,7 0 0,9 0 0,-44 0 0,1 0 0,1 0 0,1 0 0,-3 0 0,-1 0 0,42-2 0,-10-2 0,-7 2 0,-13-3 0,4 3 0,7 2 0,-7 0 0,24 0 0,1 0 0,-39 0 0,1 0 0,44 0 0,-24 0 0,-1 0 0,1 0 0,-1 0 0,14 0 0,9 0 0,-41 0 0,1 0 0,-1 0 0,-2 0 0,40 0 0,-24 0 0,-7 0 0,23 0 0,-2 0 0,-26 0 0,2 0 0,4 4 0,0-1 0,0-2 0,1 0 0,2 2 0,-1 0 0,-6-3 0,-1 0 0,2 0 0,-2 0 0,-4 0 0,0 0 0,45 0 0,-20 0 0,-11 0 0,24 0 0,-7 0 0,13 0 0,-7 0 0,9 0 0,0 0 0,-42 0 0,1 0 0,-7 0 0,-1 0 0,3 0 0,0 0 0,-2 0 0,0 0 0,7 0 0,0 0 0,-3 0 0,-1 0 0,0 0 0,-1 0 0,43 0 0,-46 0 0,1 0 0,41 0 0,-8 0 0,-17 0 0,-12 0 0,34 0 0,-12 0 0,-24 0 0,1 0 0,-2 0 0,-1 0 0,46 0 0,-13 0 0,0 0 0,-8 0 0,-27 0 0,1 0 0,45 0 0,-38 0 0,0 0 0,-2 0 0,1 0 0,2 0 0,-1 0 0,-2 0 0,-2 0 0,-2 0 0,-1 0 0,0 0 0,1 0 0,5 0 0,2 0 0,-3 0 0,0 0 0,0 0 0,-1 0 0,0 1 0,-2-2 0,30-5 0,-30 5 0,1 0 0,44-6 0,-43 7 0,1 0 0,-4 0 0,-1 0 0,43 0 0,-5 0 0,-1 0 0,-38 0 0,1 0 0,47 0 0,-43 0 0,-1 0 0,43 0 0,-9 0 0,-8 0 0,7-6 0,2 4 0,8-4 0,-46 2 0,-1 1 0,27 2 0,1-6 0,-13 7 0,2-7 0,13 6 0,15-6 0,-3 7 0,-41 0 0,-1 0 0,32 0 0,-2 0 0,0 0 0,1 0 0,14 0 0,1 0 0,-44 0 0,-1 0 0,39 0 0,-3 0 0,-14 0 0,14 0 0,-4 0 0,-33 0 0,1 0 0,39 0 0,5 0 0,-14 0 0,-7 0 0,4 0 0,-9 0 0,18 0 0,-12 0 0,5 7 0,-13-6 0,-9 6 0,-7-7 0,-13 0 0,4 0 0,2 0 0,2 0 0,5 0 0,-1 0 0,-4 0 0,5 0 0,-7 0 0,-7 0 0,-1 0 0,0 0 0,-11-7 0,9 6 0,-24-6 0,9 7 0,-4 0 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0:34.2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31 18163,'60'8'0,"11"-2"0,2-6 0,17 0 0,-36 0 0,1 0 0,0 0 0,1 0 0,6 0 0,-1 0 0,-4 0 0,-1 0 0,-1 0 0,-1 0 0,29 0 0,2-1 0,-1-4 0,0 3 0,-5-3 0,6 4 0,-2 1 0,5-2 0,5-3 0,-9 4 0,-1-4 0,-6 3 0,-4 2 0,2 0 0,4 0 0,1-5 0,3 0 0,-3 0 0,8 5 0,0 0 0,-9 0 0,-15 0 0,-6 0 0,11 0 0,-5 0 0,4 0 0,-6 0 0,17 0 0,-4 0 0,-25 0 0,1 0 0,49 5 0,-48-2 0,-1-1 0,35 3 0,-1-5 0,-15 7 0,23-6 0,-4 6 0,-39-7 0,2 0 0,1 0 0,-1 0 0,3 0 0,-1 0 0,43 0 0,-16 0 0,4 0 0,-16 0 0,18 0 0,-6 0 0,-6 0 0,-9-7 0,-22 6 0,-15-6 0,-8 0 0,-6 6 0,0-6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0:54.672"/>
    </inkml:context>
    <inkml:brush xml:id="br0">
      <inkml:brushProperty name="width" value="0.04286" units="cm"/>
      <inkml:brushProperty name="height" value="0.04286" units="cm"/>
      <inkml:brushProperty name="color" value="#E71224"/>
    </inkml:brush>
  </inkml:definitions>
  <inkml:trace contextRef="#ctx0" brushRef="#br0">30 250 13584,'-9'-5'0,"-1"0"0,6-6 0,-2 9 0,6-4 0,0 6 0,0 0 0,6 0 0,-4 0 0,11 0 0,-3 0 0,-2 0 0,2 0 0,0 0 0,4 0 0,1 0 0,0 0 0,4 0 0,1 0 0,6 0 0,-1 0 0,2 0 0,3 0 0,-1 0 0,1 0 0,4 0 0,0 0 0,5 0 0,-4 0 0,4 0 0,-5 0 0,1 0 0,-6 0 0,0-5 0,1 0 0,-1 0 0,0 5 0,1 0 0,-1 0 0,1 0 0,-1 0 0,5 0 0,1 0 0,4 0 0,-5 0 0,5-5 0,-4 0 0,4 0 0,-5 5 0,0 0 0,-4 0 0,1-5 0,3 0 0,-8-1 0,4 1 0,1 3 0,3-3 0,2-1 0,-2 1 0,2-2 0,3 3 0,2 2 0,-6-3 0,5 2 0,0-2 0,-5 3 0,0-3 0,-4 4 0,-2 1 0,1 0 0,-1 0 0,-6 0 0,-4 0 0,4 0 0,2 0 0,-1-2 0,6-3 0,-4 3 0,8-2 0,2 2 0,-2 2 0,9 0 0,1 0 0,-2 0 0,3 0 0,-1-5 0,-5 0 0,2 0 0,-2 5 0,2-1 0,-7-4 0,2 3 0,-2-3 0,1 2 0,9-2 0,-4 3 0,9-3 0,-3 4 0,-2 1 0,5 0 0,0 0 0,-1-5 0,-9 0 0,2 0 0,-7 5 0,2 0 0,-2 0 0,-1 0 0,6 0 0,0 0 0,5 0 0,0 0 0,1 0 0,-1-5 0,0 0 0,0 0 0,0 5 0,-5 0 0,0 0 0,-6-1 0,1-4 0,-3 3 0,-1-3 0,6 4 0,3 1 0,-2-2 0,3-3 0,-1 4 0,5-4 0,0 3 0,0 2 0,-1 0 0,-4 0 0,2 0 0,-7 0 0,0 0 0,-4 0 0,-1 0 0,0 0 0,-4 0 0,-1 0 0,6 0 0,4 0 0,5 0 0,-4 0 0,5 0 0,0 0 0,2 0 0,2 0 0,-5 0 0,1 0 0,-8 0 0,2 0 0,2 0 0,-1 0 0,-6 0 0,-4 0 0,-1 0 0,6 0 0,4 0 0,0 0 0,2 0 0,-2 0 0,4 0 0,6 0 0,0 0 0,0 0 0,-5 0 0,1 0 0,-6 0 0,5 0 0,-1 0 0,1 0 0,-6 0 0,-4 0 0,-3 0 0,8 0 0,2 2 0,-1 3 0,5-4 0,0 4 0,0-3 0,0-2 0,5 0 0,-5 0 0,4 0 0,-10 0 0,0 0 0,-4 0 0,2 0 0,-2 0 0,2 1 0,-7 4 0,3-3 0,1 3 0,0-4 0,1-1 0,-1 0 0,1 0 0,6 0 0,3 0 0,-3 0 0,-2 0 0,-3 0 0,-2 0 0,6 0 0,-1 0 0,-1 0 0,-9 0 0,4 0 0,-4 0 0,-1 0 0,2 0 0,-6 0 0,6 0 0,-6 0 0,6 0 0,-1 2 0,6 1 0,-1 2 0,1-1 0,-1-3 0,0-1 0,6 0 0,-1 0 0,0 0 0,-4 0 0,-1 0 0,1 0 0,-4 0 0,3 0 0,-8 0 0,9 0 0,-11 5 0,1 0 0,3 0 0,1-5 0,-1 0 0,2 0 0,-1 0 0,6 0 0,-1 0 0,0 0 0,1 0 0,-1 0 0,2 0 0,3 0 0,-2 5 0,2 0 0,2 0 0,-2-5 0,0 0 0,-4 0 0,-1 0 0,1 0 0,-3 0 0,-2 0 0,3 0 0,-4 0 0,5 0 0,6 0 0,-3 0 0,8 0 0,-6 0 0,5 0 0,-1 0 0,1 0 0,2 0 0,-7 0 0,0 0 0,-4 0 0,2 0 0,-2 0 0,1 0 0,-12 0 0,6 0 0,-6 0 0,3 0 0,-3 0 0,-2 0 0,2 0 0,4 4 0,2 1 0,1 0 0,-2-5 0,4 0 0,-3 0 0,2 0 0,3 0 0,-1 0 0,0 0 0,1 0 0,-1 0 0,1 0 0,-1 0 0,-1 0 0,-4 0 0,2 0 0,-6 0 0,5-1 0,-6-4 0,6 3 0,-6-3 0,2 4 0,-1 1 0,-2 0 0,7 0 0,-3 0 0,3 0 0,3 0 0,-4 0 0,-1 0 0,2 0 0,-1 0 0,5 0 0,-4 0 0,-1 0 0,-4 0 0,5 0 0,-8 0 0,3 0 0,-4 0 0,-1 0 0,0 0 0,0 0 0,-1 0 0,1 0 0,0 0 0,-7-2 0,-3-3 0,3 3 0,-7-4 0,6 6 0,-7 0 0,0 6 0,0 3 0,0 5 0,-39 34 0,-10 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21:20:59.142"/>
    </inkml:context>
    <inkml:brush xml:id="br0">
      <inkml:brushProperty name="width" value="0.04286" units="cm"/>
      <inkml:brushProperty name="height" value="0.04286" units="cm"/>
      <inkml:brushProperty name="color" value="#E71224"/>
    </inkml:brush>
  </inkml:definitions>
  <inkml:trace contextRef="#ctx0" brushRef="#br0">853 132 13601,'-4'-9'0,"-1"-1"0,1-2 0,-2 4 0,1-2 0,-2 2 0,2-2 0,2 2 0,-7 3 0,6 4 0,-6-4 0,5-2 0,-5 2 0,5 0 0,-5 5 0,1-1 0,-6-4 0,0 3 0,0-4 0,1 6 0,-1-5 0,0 0 0,-4 0 0,-1 5 0,1 0 0,4 0 0,-5 0 0,1 0 0,-3 0 0,3 0 0,2 0 0,-2 0 0,-2 0 0,1 0 0,-1 0 0,1 0 0,4 0 0,-4 0 0,4 0 0,1 0 0,1 2 0,-1 3 0,0-4 0,0 4 0,1 2 0,-1-2 0,2 1 0,3-1 0,-3-2 0,3 7 0,-1-5 0,1 5 0,-3-5 0,3 4 0,2-5 0,-2 1 0,5 1 0,-4-1 0,-1 7 0,-5-6 0,0 4 0,6 1 0,-1-6 0,5 5 0,-5-5 0,5 5 0,-5-5 0,7 6 0,-2-1 0,-1-2 0,1 2 0,0 0 0,5 4 0,0-2 0,0 2 0,0-7 0,0 8 0,0-4 0,0 4 0,0 1 0,0 4 0,0-4 0,0 4 0,0-4 0,0-1 0,0 1 0,0 4 0,5-4 0,0 4 0,4 1 0,-4-2 0,2 3 0,-2-3 0,1-1 0,4 7 0,3-7 0,-3 1 0,-2-1 0,2 2 0,0-4 0,4 4 0,0-4 0,-5-1 0,4-1 0,-3 1 0,3 0 0,2 0 0,0-1 0,-6-4 0,1 0 0,-2-5 0,2 5 0,2-6 0,-7 6 0,6-7 0,-1 2 0,-2 2 0,2-2 0,0 0 0,4-5 0,1 0 0,0 0 0,1 0 0,4 0 0,-2 0 0,6 0 0,-4 0 0,4 0 0,1 0 0,4 0 0,-1-2 0,-4-3 0,4 4 0,-3-4 0,1-2 0,-2 2 0,2-5 0,-6 6 0,4-6 0,-4 5 0,1-5 0,-1 5 0,-4-6 0,4 1 0,-6-3 0,-4-2 0,3 0 0,-3 1 0,-2-1 0,2 0 0,-5-4 0,5-1 0,-7-4 0,2 4 0,-3-6 0,-2 1 0,0-1 0,0 2 0,0-4 0,0 4 0,0-3 0,0 3 0,0-4 0,0 4 0,0 2 0,0 3 0,0-2 0,0 1 0,0-5 0,0 6 0,-5-1 0,0 6 0,-8-1 0,-2 0 0,-1 5 0,-9 1 0,1 0 0,-6 0 0,-6 2 0,-3 7 0,-11-5 0,-9 0 0,-7 0 0,-8 10 0,-10 3 0,-6 1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CED2C-4108-4FFA-9CF9-BEB07774F247}" type="datetimeFigureOut">
              <a:t>11/15/24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2E4C0-470E-4501-AEA8-26E1C9E9A2CB}" type="slidenum">
              <a:t>‹#›</a:t>
            </a:fld>
            <a:endParaRPr lang="en-GB"/>
          </a:p>
        </p:txBody>
      </p:sp>
    </p:spTree>
    <p:extLst>
      <p:ext uri="{BB962C8B-B14F-4D97-AF65-F5344CB8AC3E}">
        <p14:creationId xmlns:p14="http://schemas.microsoft.com/office/powerpoint/2010/main" val="402323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19-Aug-24</a:t>
            </a:r>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4" name="Google Shape;24;p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5" name="Google Shape;25;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1" name="Google Shape;41;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6" name="Google Shape;56;p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7"/>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38"/>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3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9" name="Google Shape;249;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963084" y="4406900"/>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0"/>
          <p:cNvSpPr txBox="1">
            <a:spLocks noGrp="1"/>
          </p:cNvSpPr>
          <p:nvPr>
            <p:ph type="body" idx="1"/>
          </p:nvPr>
        </p:nvSpPr>
        <p:spPr>
          <a:xfrm>
            <a:off x="963084" y="2906714"/>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5" name="Google Shape;255;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41"/>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1" name="Google Shape;261;p41"/>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2" name="Google Shape;262;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42"/>
          <p:cNvSpPr txBox="1">
            <a:spLocks noGrp="1"/>
          </p:cNvSpPr>
          <p:nvPr>
            <p:ph type="body" idx="1"/>
          </p:nvPr>
        </p:nvSpPr>
        <p:spPr>
          <a:xfrm>
            <a:off x="609601"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8" name="Google Shape;268;p42"/>
          <p:cNvSpPr txBox="1">
            <a:spLocks noGrp="1"/>
          </p:cNvSpPr>
          <p:nvPr>
            <p:ph type="body" idx="2"/>
          </p:nvPr>
        </p:nvSpPr>
        <p:spPr>
          <a:xfrm>
            <a:off x="609601"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9" name="Google Shape;269;p42"/>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0" name="Google Shape;270;p4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1" name="Google Shape;271;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5"/>
          <p:cNvSpPr txBox="1">
            <a:spLocks noGrp="1"/>
          </p:cNvSpPr>
          <p:nvPr>
            <p:ph type="body" idx="1"/>
          </p:nvPr>
        </p:nvSpPr>
        <p:spPr>
          <a:xfrm>
            <a:off x="4766734"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86" name="Google Shape;286;p4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87" name="Google Shape;287;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6"/>
          <p:cNvSpPr>
            <a:spLocks noGrp="1"/>
          </p:cNvSpPr>
          <p:nvPr>
            <p:ph type="pic" idx="2"/>
          </p:nvPr>
        </p:nvSpPr>
        <p:spPr>
          <a:xfrm>
            <a:off x="2389717" y="612775"/>
            <a:ext cx="7315200" cy="4114800"/>
          </a:xfrm>
          <a:prstGeom prst="rect">
            <a:avLst/>
          </a:prstGeom>
          <a:noFill/>
          <a:ln>
            <a:noFill/>
          </a:ln>
        </p:spPr>
      </p:sp>
      <p:sp>
        <p:nvSpPr>
          <p:cNvPr id="293" name="Google Shape;293;p4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4" name="Google Shape;294;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7"/>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8"/>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9"/>
        <p:cNvGrpSpPr/>
        <p:nvPr/>
      </p:nvGrpSpPr>
      <p:grpSpPr>
        <a:xfrm>
          <a:off x="0" y="0"/>
          <a:ext cx="0" cy="0"/>
          <a:chOff x="0" y="0"/>
          <a:chExt cx="0" cy="0"/>
        </a:xfrm>
      </p:grpSpPr>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4884-7A1D-4FD2-AEDE-E4544FC0D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1F5CC6-ED5B-4A01-8584-952EB824E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F3ABE6-D08B-4C94-92AA-1D06496BEA3A}"/>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5" name="Footer Placeholder 4">
            <a:extLst>
              <a:ext uri="{FF2B5EF4-FFF2-40B4-BE49-F238E27FC236}">
                <a16:creationId xmlns:a16="http://schemas.microsoft.com/office/drawing/2014/main" id="{7780CB20-EB4E-49B4-A406-03D6F36FB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9BED3-F087-4511-B4E7-D649145C03EF}"/>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2031310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17AA-AA6E-4572-9051-02D8C62AC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88923-1A8B-446B-A94E-DEA29C7B3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FAD3E-8BB4-48DC-B7E8-A39BBF9F03AE}"/>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5" name="Footer Placeholder 4">
            <a:extLst>
              <a:ext uri="{FF2B5EF4-FFF2-40B4-BE49-F238E27FC236}">
                <a16:creationId xmlns:a16="http://schemas.microsoft.com/office/drawing/2014/main" id="{BA850C20-236F-4014-9120-B8F0BEB07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48260-D24E-418D-BE64-5E73D2C239AE}"/>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190766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170-4B0B-45EF-ACE8-09DADB9AC2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571CB-BE19-423F-8749-0ECFC5D96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E67C3-48D1-4FBA-91D2-4F5F9C268F99}"/>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5" name="Footer Placeholder 4">
            <a:extLst>
              <a:ext uri="{FF2B5EF4-FFF2-40B4-BE49-F238E27FC236}">
                <a16:creationId xmlns:a16="http://schemas.microsoft.com/office/drawing/2014/main" id="{2FD5DA34-E1DD-4E5D-8C5F-C8BBFEEE6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207E0-62A4-4068-9E70-BC7C113AB2B8}"/>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2222319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6C36-1EA4-4051-ADCC-33C2C4535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24263-CB71-4E91-A58A-B8FA7B5EB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B7859-EF93-4F8A-8C2E-F231BDF4CD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7E30A4-EA48-4DD7-BFEF-EEDB4A014B18}"/>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6" name="Footer Placeholder 5">
            <a:extLst>
              <a:ext uri="{FF2B5EF4-FFF2-40B4-BE49-F238E27FC236}">
                <a16:creationId xmlns:a16="http://schemas.microsoft.com/office/drawing/2014/main" id="{C1934871-6135-44BC-B5EF-D14CB80C0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CD37D-E070-4E28-8F37-EB24A3252A2D}"/>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2264522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2EC1-8756-432E-9F58-AB1AB80A3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6F53D7-42CA-4BEF-9226-C160EAE8D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D39FB-56DA-40A9-AFE8-5599906FE8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4C4EC3-D1C3-4518-A16A-A22490251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D8356-13E6-42F0-93DD-7EB3DA7E83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F3058-FF5D-417A-BBD1-98C4380CF9B6}"/>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8" name="Footer Placeholder 7">
            <a:extLst>
              <a:ext uri="{FF2B5EF4-FFF2-40B4-BE49-F238E27FC236}">
                <a16:creationId xmlns:a16="http://schemas.microsoft.com/office/drawing/2014/main" id="{3ECBA5E5-70E8-42B0-92EB-9C6060A843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2C3210-F623-4097-9651-186E3F41AB72}"/>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19850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FD55-E0A8-4576-AA82-2844061B7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59C989-9795-4B1E-92A1-8D52D6C5CE23}"/>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4" name="Footer Placeholder 3">
            <a:extLst>
              <a:ext uri="{FF2B5EF4-FFF2-40B4-BE49-F238E27FC236}">
                <a16:creationId xmlns:a16="http://schemas.microsoft.com/office/drawing/2014/main" id="{A15C1E56-F938-4062-B6E0-6B87ED4F4D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006835-0EA1-4D9B-9874-60C96C57C1E9}"/>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3015919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1376-E36B-44D3-81B4-EFC61A62730C}"/>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3" name="Footer Placeholder 2">
            <a:extLst>
              <a:ext uri="{FF2B5EF4-FFF2-40B4-BE49-F238E27FC236}">
                <a16:creationId xmlns:a16="http://schemas.microsoft.com/office/drawing/2014/main" id="{3D917A2D-9637-496C-91C8-5AE3B9078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E7C98-1D24-42A6-BC9C-3A5BD5A3C9D4}"/>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1676713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71F7-FA15-4299-8D5D-6443A6EC4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8CB1DC-696C-4C04-92CD-1A37C882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678C32-7FE3-46F7-88B5-30FC63BC2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BC679-7E54-482D-B32D-DB53969C4889}"/>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6" name="Footer Placeholder 5">
            <a:extLst>
              <a:ext uri="{FF2B5EF4-FFF2-40B4-BE49-F238E27FC236}">
                <a16:creationId xmlns:a16="http://schemas.microsoft.com/office/drawing/2014/main" id="{0716B385-C159-4B45-8A4F-ECFF7E60F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754FB-7284-4B3C-9ED8-73C8E097D86E}"/>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1933113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AB39-CB7A-4BF4-8A1E-6CB1527CF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ED918-DBDD-4AB5-A62E-B642768B3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512B9A-6E39-4820-9396-5001E1316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CBBC4-7D2F-4773-A80C-EEA48DFA0123}"/>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6" name="Footer Placeholder 5">
            <a:extLst>
              <a:ext uri="{FF2B5EF4-FFF2-40B4-BE49-F238E27FC236}">
                <a16:creationId xmlns:a16="http://schemas.microsoft.com/office/drawing/2014/main" id="{A8E060CE-270B-47D5-A0B4-F041710AE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9310C-C4A5-499F-A46A-F22A2C1295E1}"/>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534461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851F-BAD0-467E-A60F-C7EF67C22E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5F9A3-591E-4B36-8188-90C9652C4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3A454-7A01-41A2-B226-918189ECE03E}"/>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5" name="Footer Placeholder 4">
            <a:extLst>
              <a:ext uri="{FF2B5EF4-FFF2-40B4-BE49-F238E27FC236}">
                <a16:creationId xmlns:a16="http://schemas.microsoft.com/office/drawing/2014/main" id="{AA345DA5-2D36-4270-988E-698205614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49065-1328-40C7-B0D1-1872F16AB32C}"/>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3227598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E2AC6-E2B8-45C7-B7A0-BE4037A30C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7BF498-8EAB-49B1-AE01-70FCB0B01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18D7A-8AD8-4B27-83D8-8974B830AB56}"/>
              </a:ext>
            </a:extLst>
          </p:cNvPr>
          <p:cNvSpPr>
            <a:spLocks noGrp="1"/>
          </p:cNvSpPr>
          <p:nvPr>
            <p:ph type="dt" sz="half" idx="10"/>
          </p:nvPr>
        </p:nvSpPr>
        <p:spPr/>
        <p:txBody>
          <a:bodyPr/>
          <a:lstStyle/>
          <a:p>
            <a:fld id="{2E1D4AAD-6B1A-47DF-A233-F0A6F7BF9382}" type="datetimeFigureOut">
              <a:rPr lang="en-US" smtClean="0"/>
              <a:t>11/15/24</a:t>
            </a:fld>
            <a:endParaRPr lang="en-US"/>
          </a:p>
        </p:txBody>
      </p:sp>
      <p:sp>
        <p:nvSpPr>
          <p:cNvPr id="5" name="Footer Placeholder 4">
            <a:extLst>
              <a:ext uri="{FF2B5EF4-FFF2-40B4-BE49-F238E27FC236}">
                <a16:creationId xmlns:a16="http://schemas.microsoft.com/office/drawing/2014/main" id="{0C6A1D80-2181-473D-8403-566F9B5DD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84419-5919-4683-8C8D-818E05AFA21A}"/>
              </a:ext>
            </a:extLst>
          </p:cNvPr>
          <p:cNvSpPr>
            <a:spLocks noGrp="1"/>
          </p:cNvSpPr>
          <p:nvPr>
            <p:ph type="sldNum" sz="quarter" idx="12"/>
          </p:nvPr>
        </p:nvSpPr>
        <p:spPr/>
        <p:txBody>
          <a:bodyPr/>
          <a:lstStyle/>
          <a:p>
            <a:fld id="{54F12A22-5B8E-414D-BCCC-F608FB87A592}" type="slidenum">
              <a:rPr lang="en-US" smtClean="0"/>
              <a:t>‹#›</a:t>
            </a:fld>
            <a:endParaRPr lang="en-US"/>
          </a:p>
        </p:txBody>
      </p:sp>
    </p:spTree>
    <p:extLst>
      <p:ext uri="{BB962C8B-B14F-4D97-AF65-F5344CB8AC3E}">
        <p14:creationId xmlns:p14="http://schemas.microsoft.com/office/powerpoint/2010/main" val="315647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15/11/2024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E350C-D018-4627-93FF-76DA5F27F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351F51-552A-48A2-BAEE-4BB2602E0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71255-5FD9-45A3-AF63-D9371D238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D4AAD-6B1A-47DF-A233-F0A6F7BF9382}" type="datetimeFigureOut">
              <a:rPr lang="en-US" smtClean="0"/>
              <a:t>11/15/24</a:t>
            </a:fld>
            <a:endParaRPr lang="en-US"/>
          </a:p>
        </p:txBody>
      </p:sp>
      <p:sp>
        <p:nvSpPr>
          <p:cNvPr id="5" name="Footer Placeholder 4">
            <a:extLst>
              <a:ext uri="{FF2B5EF4-FFF2-40B4-BE49-F238E27FC236}">
                <a16:creationId xmlns:a16="http://schemas.microsoft.com/office/drawing/2014/main" id="{A93FE7E3-BD05-4C4B-B74D-15C5FC9A0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E6DD03-AD39-4C92-AE1D-B00D3DFF6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12A22-5B8E-414D-BCCC-F608FB87A592}" type="slidenum">
              <a:rPr lang="en-US" smtClean="0"/>
              <a:t>‹#›</a:t>
            </a:fld>
            <a:endParaRPr lang="en-US"/>
          </a:p>
        </p:txBody>
      </p:sp>
    </p:spTree>
    <p:extLst>
      <p:ext uri="{BB962C8B-B14F-4D97-AF65-F5344CB8AC3E}">
        <p14:creationId xmlns:p14="http://schemas.microsoft.com/office/powerpoint/2010/main" val="162394023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ppsingh@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cappsingh@gmail.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customXml" Target="../ink/ink1.xml"/><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image" Target="../media/image23.png"/><Relationship Id="rId4" Type="http://schemas.openxmlformats.org/officeDocument/2006/relationships/customXml" Target="../ink/ink2.xml"/><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31.png"/><Relationship Id="rId18" Type="http://schemas.openxmlformats.org/officeDocument/2006/relationships/customXml" Target="../ink/ink13.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0.xml"/><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customXml" Target="../ink/ink5.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8.xml"/><Relationship Id="rId6" Type="http://schemas.openxmlformats.org/officeDocument/2006/relationships/customXml" Target="../ink/ink7.xml"/><Relationship Id="rId11" Type="http://schemas.openxmlformats.org/officeDocument/2006/relationships/image" Target="../media/image30.png"/><Relationship Id="rId24" Type="http://schemas.openxmlformats.org/officeDocument/2006/relationships/customXml" Target="../ink/ink16.xml"/><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10" Type="http://schemas.openxmlformats.org/officeDocument/2006/relationships/customXml" Target="../ink/ink9.xml"/><Relationship Id="rId19" Type="http://schemas.openxmlformats.org/officeDocument/2006/relationships/image" Target="../media/image34.png"/><Relationship Id="rId4" Type="http://schemas.openxmlformats.org/officeDocument/2006/relationships/customXml" Target="../ink/ink6.xml"/><Relationship Id="rId9" Type="http://schemas.openxmlformats.org/officeDocument/2006/relationships/image" Target="../media/image29.png"/><Relationship Id="rId14" Type="http://schemas.openxmlformats.org/officeDocument/2006/relationships/customXml" Target="../ink/ink11.xml"/><Relationship Id="rId22" Type="http://schemas.openxmlformats.org/officeDocument/2006/relationships/customXml" Target="../ink/ink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18.xml"/><Relationship Id="rId1" Type="http://schemas.openxmlformats.org/officeDocument/2006/relationships/slideLayout" Target="../slideLayouts/slideLayout8.xml"/><Relationship Id="rId6" Type="http://schemas.openxmlformats.org/officeDocument/2006/relationships/customXml" Target="../ink/ink20.xml"/><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3" Type="http://schemas.openxmlformats.org/officeDocument/2006/relationships/hyperlink" Target="mailto:cappsingh@gmail.com"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4"/>
          <p:cNvSpPr txBox="1"/>
          <p:nvPr/>
        </p:nvSpPr>
        <p:spPr>
          <a:xfrm>
            <a:off x="1" y="11430"/>
            <a:ext cx="9549764" cy="5003718"/>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0700" tIns="30350" rIns="60700" bIns="30350" anchor="t" anchorCtr="0">
            <a:normAutofit/>
          </a:bodyPr>
          <a:lstStyle/>
          <a:p>
            <a:pPr marL="0" marR="0" lvl="0" indent="0" algn="ctr" rtl="0">
              <a:spcBef>
                <a:spcPts val="0"/>
              </a:spcBef>
              <a:spcAft>
                <a:spcPts val="0"/>
              </a:spcAft>
              <a:buNone/>
            </a:pPr>
            <a:endParaRPr sz="2393" b="1" i="0" u="none" strike="noStrike" cap="none" dirty="0">
              <a:solidFill>
                <a:srgbClr val="FFFFFF"/>
              </a:solidFill>
              <a:latin typeface="Calibri"/>
              <a:ea typeface="Calibri"/>
              <a:cs typeface="Calibri"/>
              <a:sym typeface="Calibri"/>
            </a:endParaRPr>
          </a:p>
          <a:p>
            <a:pPr algn="ctr"/>
            <a:r>
              <a:rPr lang="en-US" sz="2800" b="1" dirty="0">
                <a:solidFill>
                  <a:srgbClr val="FFFFFF"/>
                </a:solidFill>
                <a:latin typeface="Calibri"/>
                <a:ea typeface="Calibri"/>
                <a:cs typeface="Calibri"/>
                <a:sym typeface="Calibri"/>
              </a:rPr>
              <a:t>Seminar </a:t>
            </a:r>
            <a:r>
              <a:rPr lang="en-US" sz="2800" b="1" i="0" u="none" strike="noStrike" cap="none" dirty="0">
                <a:solidFill>
                  <a:srgbClr val="FFFFFF"/>
                </a:solidFill>
                <a:latin typeface="Calibri"/>
                <a:ea typeface="Calibri"/>
                <a:cs typeface="Calibri"/>
                <a:sym typeface="Calibri"/>
              </a:rPr>
              <a:t>Organised by </a:t>
            </a:r>
            <a:r>
              <a:rPr lang="en-US" sz="2800" b="1" i="0" u="none" strike="noStrike" cap="none" dirty="0">
                <a:solidFill>
                  <a:schemeClr val="lt1"/>
                </a:solidFill>
                <a:latin typeface="Calibri"/>
                <a:ea typeface="Calibri"/>
                <a:cs typeface="Calibri"/>
                <a:sym typeface="Calibri"/>
              </a:rPr>
              <a:t>Aligarh branch of </a:t>
            </a:r>
            <a:r>
              <a:rPr lang="en-US" sz="2800" b="1" dirty="0">
                <a:solidFill>
                  <a:schemeClr val="lt1"/>
                </a:solidFill>
                <a:latin typeface="Calibri"/>
                <a:ea typeface="Calibri"/>
                <a:cs typeface="Calibri"/>
                <a:sym typeface="Calibri"/>
              </a:rPr>
              <a:t> CIRC of  ICAI </a:t>
            </a:r>
            <a:endParaRPr dirty="0">
              <a:solidFill>
                <a:schemeClr val="lt1"/>
              </a:solidFill>
              <a:cs typeface="Arial"/>
            </a:endParaRPr>
          </a:p>
          <a:p>
            <a:pPr marL="0" marR="0" lvl="0" indent="0" algn="ctr" rtl="0">
              <a:spcBef>
                <a:spcPts val="0"/>
              </a:spcBef>
              <a:spcAft>
                <a:spcPts val="0"/>
              </a:spcAft>
              <a:buNone/>
            </a:pPr>
            <a:endParaRPr sz="28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US" sz="2800" i="0" u="none" strike="noStrike" cap="none" dirty="0">
              <a:solidFill>
                <a:schemeClr val="lt1"/>
              </a:solidFill>
              <a:latin typeface="Calibri"/>
              <a:ea typeface="Calibri"/>
              <a:cs typeface="Calibri"/>
            </a:endParaRPr>
          </a:p>
          <a:p>
            <a:pPr marL="0" marR="0" lvl="0" indent="0" algn="ctr" rtl="0">
              <a:spcBef>
                <a:spcPts val="0"/>
              </a:spcBef>
              <a:spcAft>
                <a:spcPts val="0"/>
              </a:spcAft>
              <a:buNone/>
            </a:pPr>
            <a:endParaRPr sz="2800" b="0" i="0" u="none" strike="noStrike" cap="none" dirty="0">
              <a:solidFill>
                <a:schemeClr val="lt1"/>
              </a:solidFill>
              <a:latin typeface="Calibri"/>
              <a:ea typeface="Calibri"/>
              <a:cs typeface="Calibri"/>
              <a:sym typeface="Calibri"/>
            </a:endParaRPr>
          </a:p>
          <a:p>
            <a:pPr algn="ctr"/>
            <a:r>
              <a:rPr lang="en-US" sz="2800" b="1" i="0" u="none" strike="noStrike" cap="none" dirty="0">
                <a:solidFill>
                  <a:srgbClr val="000000"/>
                </a:solidFill>
                <a:latin typeface="Calibri"/>
                <a:ea typeface="Calibri"/>
                <a:cs typeface="Calibri"/>
                <a:sym typeface="Calibri"/>
              </a:rPr>
              <a:t>Topic : </a:t>
            </a:r>
            <a:r>
              <a:rPr lang="en-US" sz="2400" b="0" i="0" u="none" strike="noStrike" cap="none" dirty="0">
                <a:solidFill>
                  <a:schemeClr val="lt1"/>
                </a:solidFill>
                <a:latin typeface="Calibri"/>
                <a:ea typeface="Calibri"/>
                <a:cs typeface="Calibri"/>
                <a:sym typeface="Calibri"/>
              </a:rPr>
              <a:t>  </a:t>
            </a:r>
            <a:r>
              <a:rPr lang="en-US" sz="2800" b="1" dirty="0">
                <a:latin typeface="Calibri"/>
                <a:ea typeface="Calibri"/>
                <a:cs typeface="Calibri"/>
                <a:sym typeface="Calibri"/>
              </a:rPr>
              <a:t>VIVAD SE VISHWAS SCHEME 2024 UNDER  INCOME TAX </a:t>
            </a:r>
            <a:endParaRPr lang="en-US" sz="2800" dirty="0">
              <a:latin typeface="Calibri"/>
              <a:ea typeface="Calibri"/>
              <a:cs typeface="Calibri"/>
              <a:sym typeface="Calibri"/>
            </a:endParaRPr>
          </a:p>
          <a:p>
            <a:pPr marL="0" marR="0" lvl="0" indent="0" algn="ctr">
              <a:spcBef>
                <a:spcPts val="0"/>
              </a:spcBef>
              <a:spcAft>
                <a:spcPts val="0"/>
              </a:spcAft>
              <a:buNone/>
            </a:pPr>
            <a:endParaRPr lang="en-US" sz="2400" dirty="0">
              <a:solidFill>
                <a:schemeClr val="lt1"/>
              </a:solidFill>
              <a:latin typeface="Calibri"/>
              <a:ea typeface="Calibri"/>
              <a:cs typeface="Calibri"/>
            </a:endParaRPr>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algn="ctr"/>
            <a:r>
              <a:rPr lang="en-US" sz="2800" b="1" dirty="0">
                <a:solidFill>
                  <a:srgbClr val="FFFFFF"/>
                </a:solidFill>
                <a:latin typeface="Calibri"/>
                <a:ea typeface="Calibri"/>
                <a:cs typeface="Calibri"/>
              </a:rPr>
              <a:t>Date – 16 </a:t>
            </a:r>
            <a:r>
              <a:rPr lang="en-US" sz="2800" b="1" dirty="0" err="1">
                <a:solidFill>
                  <a:srgbClr val="FFFFFF"/>
                </a:solidFill>
                <a:latin typeface="Calibri"/>
                <a:ea typeface="Calibri"/>
                <a:cs typeface="Calibri"/>
              </a:rPr>
              <a:t>th</a:t>
            </a:r>
            <a:r>
              <a:rPr lang="en-US" sz="2800" b="1" dirty="0">
                <a:solidFill>
                  <a:srgbClr val="FFFFFF"/>
                </a:solidFill>
                <a:latin typeface="Calibri"/>
                <a:ea typeface="Calibri"/>
                <a:cs typeface="Calibri"/>
              </a:rPr>
              <a:t> NOVEMBER  2024 </a:t>
            </a:r>
            <a:endParaRPr lang="en-GB" dirty="0">
              <a:solidFill>
                <a:srgbClr val="000000"/>
              </a:solidFill>
              <a:latin typeface="Arial"/>
              <a:ea typeface="Calibri"/>
              <a:cs typeface="Arial"/>
            </a:endParaRPr>
          </a:p>
          <a:p>
            <a:pPr algn="ctr"/>
            <a:endParaRPr sz="2400" b="1" i="0"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None/>
            </a:pPr>
            <a:endParaRPr sz="1689" b="1" i="0"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None/>
            </a:pPr>
            <a:endParaRPr sz="1689" b="1" i="0"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None/>
            </a:pPr>
            <a:endParaRPr sz="1689" b="1" i="0"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None/>
            </a:pPr>
            <a:endParaRPr sz="1689" b="1" i="0"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None/>
            </a:pPr>
            <a:endParaRPr sz="1689" b="1" i="0"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None/>
            </a:pPr>
            <a:endParaRPr sz="1901" b="1" i="0" u="none" strike="noStrike" cap="none" dirty="0">
              <a:solidFill>
                <a:srgbClr val="FFFFFF"/>
              </a:solidFill>
              <a:latin typeface="Calibri"/>
              <a:ea typeface="Calibri"/>
              <a:cs typeface="Calibri"/>
              <a:sym typeface="Calibri"/>
            </a:endParaRPr>
          </a:p>
        </p:txBody>
      </p:sp>
      <p:sp>
        <p:nvSpPr>
          <p:cNvPr id="399" name="Google Shape;399;p64"/>
          <p:cNvSpPr txBox="1"/>
          <p:nvPr/>
        </p:nvSpPr>
        <p:spPr>
          <a:xfrm>
            <a:off x="1" y="5015148"/>
            <a:ext cx="12182474" cy="184285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60700" tIns="30350" rIns="60700" bIns="30350" anchor="t" anchorCtr="0">
            <a:noAutofit/>
          </a:bodyPr>
          <a:lstStyle/>
          <a:p>
            <a:pPr marL="0" marR="0" lvl="0" indent="0" algn="l" rtl="0">
              <a:spcBef>
                <a:spcPts val="0"/>
              </a:spcBef>
              <a:spcAft>
                <a:spcPts val="0"/>
              </a:spcAft>
              <a:buNone/>
            </a:pPr>
            <a:endParaRPr sz="2000" b="1">
              <a:solidFill>
                <a:srgbClr val="000000"/>
              </a:solidFill>
              <a:latin typeface="Garamond"/>
              <a:ea typeface="Garamond"/>
              <a:cs typeface="Garamond"/>
              <a:sym typeface="Garamond"/>
            </a:endParaRPr>
          </a:p>
          <a:p>
            <a:pPr marL="0" marR="0" lvl="0" indent="0" algn="l" rtl="0">
              <a:spcBef>
                <a:spcPts val="0"/>
              </a:spcBef>
              <a:spcAft>
                <a:spcPts val="0"/>
              </a:spcAft>
              <a:buNone/>
            </a:pPr>
            <a:r>
              <a:rPr lang="en-US" sz="2000" b="1">
                <a:solidFill>
                  <a:srgbClr val="000000"/>
                </a:solidFill>
                <a:latin typeface="Garamond"/>
                <a:ea typeface="Garamond"/>
                <a:cs typeface="Garamond"/>
                <a:sym typeface="Garamond"/>
              </a:rPr>
              <a:t>P. P. SINGH</a:t>
            </a:r>
            <a:endParaRPr/>
          </a:p>
          <a:p>
            <a:pPr marL="0" marR="0" lvl="0" indent="0" algn="l" rtl="0">
              <a:spcBef>
                <a:spcPts val="0"/>
              </a:spcBef>
              <a:spcAft>
                <a:spcPts val="0"/>
              </a:spcAft>
              <a:buNone/>
            </a:pPr>
            <a:r>
              <a:rPr lang="en-US" sz="2000" b="1">
                <a:solidFill>
                  <a:srgbClr val="000000"/>
                </a:solidFill>
                <a:latin typeface="Garamond"/>
                <a:ea typeface="Garamond"/>
                <a:cs typeface="Garamond"/>
                <a:sym typeface="Garamond"/>
              </a:rPr>
              <a:t>LLM, LLB, FCA, CS, GSTCC, B.Sc. (H) </a:t>
            </a:r>
            <a:endParaRPr/>
          </a:p>
          <a:p>
            <a:pPr marL="0" marR="0" lvl="0" indent="0" algn="l" rtl="0">
              <a:spcBef>
                <a:spcPts val="0"/>
              </a:spcBef>
              <a:spcAft>
                <a:spcPts val="0"/>
              </a:spcAft>
              <a:buNone/>
            </a:pPr>
            <a:r>
              <a:rPr lang="en-US" sz="2000" b="1">
                <a:solidFill>
                  <a:srgbClr val="000000"/>
                </a:solidFill>
                <a:latin typeface="Garamond"/>
                <a:ea typeface="Garamond"/>
                <a:cs typeface="Garamond"/>
                <a:sym typeface="Garamond"/>
              </a:rPr>
              <a:t>Contact No. +91-9711521060, 9871229590</a:t>
            </a:r>
            <a:endParaRPr/>
          </a:p>
          <a:p>
            <a:pPr marL="0" marR="0" lvl="0" indent="0" algn="l" rtl="0">
              <a:spcBef>
                <a:spcPts val="0"/>
              </a:spcBef>
              <a:spcAft>
                <a:spcPts val="0"/>
              </a:spcAft>
              <a:buNone/>
            </a:pPr>
            <a:r>
              <a:rPr lang="en-US" sz="2000" b="1" u="sng">
                <a:solidFill>
                  <a:schemeClr val="hlink"/>
                </a:solidFill>
                <a:latin typeface="Garamond"/>
                <a:ea typeface="Garamond"/>
                <a:cs typeface="Garamond"/>
                <a:sym typeface="Garamond"/>
                <a:hlinkClick r:id="rId3"/>
              </a:rPr>
              <a:t>cappsingh@gmail.com</a:t>
            </a:r>
            <a:endParaRPr sz="2000">
              <a:solidFill>
                <a:srgbClr val="000000"/>
              </a:solidFill>
              <a:latin typeface="Calibri"/>
              <a:ea typeface="Calibri"/>
              <a:cs typeface="Calibri"/>
              <a:sym typeface="Calibri"/>
            </a:endParaRPr>
          </a:p>
          <a:p>
            <a:pPr marL="0" marR="0" lvl="0" indent="0" algn="l" rtl="0">
              <a:spcBef>
                <a:spcPts val="0"/>
              </a:spcBef>
              <a:spcAft>
                <a:spcPts val="0"/>
              </a:spcAft>
              <a:buNone/>
            </a:pPr>
            <a:endParaRPr sz="1267">
              <a:solidFill>
                <a:srgbClr val="000000"/>
              </a:solidFill>
              <a:latin typeface="Calibri"/>
              <a:ea typeface="Calibri"/>
              <a:cs typeface="Calibri"/>
              <a:sym typeface="Calibri"/>
            </a:endParaRPr>
          </a:p>
          <a:p>
            <a:pPr marL="0" marR="0" lvl="0" indent="0" algn="l" rtl="0">
              <a:spcBef>
                <a:spcPts val="0"/>
              </a:spcBef>
              <a:spcAft>
                <a:spcPts val="0"/>
              </a:spcAft>
              <a:buNone/>
            </a:pPr>
            <a:endParaRPr sz="1267">
              <a:solidFill>
                <a:srgbClr val="000000"/>
              </a:solidFill>
              <a:latin typeface="Calibri"/>
              <a:ea typeface="Calibri"/>
              <a:cs typeface="Calibri"/>
              <a:sym typeface="Calibri"/>
            </a:endParaRPr>
          </a:p>
          <a:p>
            <a:pPr marL="0" marR="0" lvl="0" indent="0" algn="l" rtl="0">
              <a:spcBef>
                <a:spcPts val="0"/>
              </a:spcBef>
              <a:spcAft>
                <a:spcPts val="0"/>
              </a:spcAft>
              <a:buNone/>
            </a:pPr>
            <a:r>
              <a:rPr lang="en-US" sz="1267">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1267">
              <a:solidFill>
                <a:srgbClr val="000000"/>
              </a:solidFill>
              <a:latin typeface="Calibri"/>
              <a:ea typeface="Calibri"/>
              <a:cs typeface="Calibri"/>
              <a:sym typeface="Calibri"/>
            </a:endParaRPr>
          </a:p>
        </p:txBody>
      </p:sp>
      <p:pic>
        <p:nvPicPr>
          <p:cNvPr id="400" name="Google Shape;400;p64" descr="E:\AGM\OFFICE\AGM DOCUMENTS\Photos\P P SINGH.jpg"/>
          <p:cNvPicPr preferRelativeResize="0"/>
          <p:nvPr/>
        </p:nvPicPr>
        <p:blipFill rotWithShape="1">
          <a:blip r:embed="rId4">
            <a:alphaModFix/>
          </a:blip>
          <a:srcRect/>
          <a:stretch/>
        </p:blipFill>
        <p:spPr>
          <a:xfrm>
            <a:off x="9559290" y="11430"/>
            <a:ext cx="2632710" cy="5003718"/>
          </a:xfrm>
          <a:prstGeom prst="rect">
            <a:avLst/>
          </a:prstGeom>
          <a:noFill/>
          <a:ln>
            <a:noFill/>
          </a:ln>
        </p:spPr>
      </p:pic>
    </p:spTree>
    <p:extLst>
      <p:ext uri="{BB962C8B-B14F-4D97-AF65-F5344CB8AC3E}">
        <p14:creationId xmlns:p14="http://schemas.microsoft.com/office/powerpoint/2010/main" val="2679917520"/>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4BBDF-1F4F-4A45-9AC0-2A092847101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Appeal against order U/S 263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9E4FFD-427F-445E-8E99-377B3808078C}"/>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r>
              <a:rPr lang="en-US" sz="2500"/>
              <a:t> In the context of DTVVS 2020, the CBDT clarified that if an order under Section 263 contains general directions and income is not quantifiable, an appeal against such order is not eligible under the scheme. </a:t>
            </a:r>
          </a:p>
          <a:p>
            <a:pPr marL="0"/>
            <a:r>
              <a:rPr lang="en-US" sz="2500"/>
              <a:t>However, where the order under Section 263 contains specific directions and income is quantifiable, an appeal against such order is eligible for declaration and settlement under the scheme. In such a case, the assessee is required to settle all the issues in the order, which are the subject matter of the order under Section 263 and the issues pending in appeal, if any, with reference to the said order.</a:t>
            </a:r>
          </a:p>
        </p:txBody>
      </p:sp>
    </p:spTree>
    <p:extLst>
      <p:ext uri="{BB962C8B-B14F-4D97-AF65-F5344CB8AC3E}">
        <p14:creationId xmlns:p14="http://schemas.microsoft.com/office/powerpoint/2010/main" val="355918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C799-5561-84A8-5D52-E5B5C58B00F1}"/>
              </a:ext>
            </a:extLst>
          </p:cNvPr>
          <p:cNvSpPr>
            <a:spLocks noGrp="1"/>
          </p:cNvSpPr>
          <p:nvPr>
            <p:ph type="title"/>
          </p:nvPr>
        </p:nvSpPr>
        <p:spPr>
          <a:xfrm>
            <a:off x="356737" y="435586"/>
            <a:ext cx="5832028" cy="611336"/>
          </a:xfrm>
        </p:spPr>
        <p:txBody>
          <a:bodyPr>
            <a:normAutofit/>
          </a:bodyPr>
          <a:lstStyle/>
          <a:p>
            <a:r>
              <a:rPr lang="en-GB" sz="2400" dirty="0"/>
              <a:t>Appeal filed and pending on 22-07-2024</a:t>
            </a:r>
          </a:p>
        </p:txBody>
      </p:sp>
      <p:graphicFrame>
        <p:nvGraphicFramePr>
          <p:cNvPr id="9" name="Content Placeholder 2">
            <a:extLst>
              <a:ext uri="{FF2B5EF4-FFF2-40B4-BE49-F238E27FC236}">
                <a16:creationId xmlns:a16="http://schemas.microsoft.com/office/drawing/2014/main" id="{1A3C6033-1E9A-A9AB-6D36-3C4B63D8941D}"/>
              </a:ext>
            </a:extLst>
          </p:cNvPr>
          <p:cNvGraphicFramePr>
            <a:graphicFrameLocks noGrp="1"/>
          </p:cNvGraphicFramePr>
          <p:nvPr>
            <p:ph idx="1"/>
          </p:nvPr>
        </p:nvGraphicFramePr>
        <p:xfrm>
          <a:off x="6374296" y="426709"/>
          <a:ext cx="5455544" cy="606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33175D0-6506-4757-B903-D654E1F50D49}"/>
              </a:ext>
            </a:extLst>
          </p:cNvPr>
          <p:cNvSpPr txBox="1"/>
          <p:nvPr/>
        </p:nvSpPr>
        <p:spPr>
          <a:xfrm>
            <a:off x="356737" y="1046922"/>
            <a:ext cx="6017559" cy="5078313"/>
          </a:xfrm>
          <a:prstGeom prst="rect">
            <a:avLst/>
          </a:prstGeom>
          <a:noFill/>
        </p:spPr>
        <p:txBody>
          <a:bodyPr wrap="square" rtlCol="0">
            <a:spAutoFit/>
          </a:bodyPr>
          <a:lstStyle/>
          <a:p>
            <a:pPr algn="just"/>
            <a:r>
              <a:rPr lang="en-US" b="1" dirty="0"/>
              <a:t>Meaning of appeal pending : </a:t>
            </a:r>
            <a:r>
              <a:rPr lang="en-US" dirty="0"/>
              <a:t>In </a:t>
            </a:r>
            <a:r>
              <a:rPr lang="en-US" b="1" dirty="0"/>
              <a:t>Raja Kulkarni v. State of Bombay AIR 1954 SC 73</a:t>
            </a:r>
            <a:r>
              <a:rPr lang="en-US" dirty="0"/>
              <a:t>, the Apex Court held that from the mere fact that an appeal is held to be not maintainable on any ground whatsoever, it does not follow that there was no appeal pending before the Court. </a:t>
            </a:r>
          </a:p>
          <a:p>
            <a:pPr algn="just"/>
            <a:r>
              <a:rPr lang="en-US" dirty="0"/>
              <a:t>In </a:t>
            </a:r>
            <a:r>
              <a:rPr lang="en-US" b="1" dirty="0"/>
              <a:t>Mela Ram &amp; Sons. v. CIT [1956] 29 ITR 607, SC </a:t>
            </a:r>
            <a:r>
              <a:rPr lang="en-US" dirty="0"/>
              <a:t>held that it is not correct to say that "an appeal which is filed beyond the period of limitation is in the eye of law, no appeal, unless and until there is a condonation of delay".</a:t>
            </a:r>
          </a:p>
          <a:p>
            <a:pPr algn="just"/>
            <a:r>
              <a:rPr lang="en-US" dirty="0"/>
              <a:t>The ratio of the above decisions of the Supreme Court are relevant for the Scheme as the words used in Section 89(1)</a:t>
            </a:r>
          </a:p>
          <a:p>
            <a:pPr algn="just"/>
            <a:r>
              <a:rPr lang="en-US" dirty="0"/>
              <a:t>(a) are 'filed and pending' and not the words 'admitted and pending’  as used in the Kar </a:t>
            </a:r>
            <a:r>
              <a:rPr lang="en-US" dirty="0" err="1"/>
              <a:t>Vivad</a:t>
            </a:r>
            <a:r>
              <a:rPr lang="en-US" dirty="0"/>
              <a:t> </a:t>
            </a:r>
            <a:r>
              <a:rPr lang="en-US" dirty="0" err="1"/>
              <a:t>Samadhan</a:t>
            </a:r>
            <a:r>
              <a:rPr lang="en-US" dirty="0"/>
              <a:t> Scheme, 1998</a:t>
            </a:r>
          </a:p>
          <a:p>
            <a:pPr algn="just"/>
            <a:r>
              <a:rPr lang="en-US" dirty="0"/>
              <a:t>[See also Shree </a:t>
            </a:r>
            <a:r>
              <a:rPr lang="en-US" dirty="0" err="1"/>
              <a:t>Amarlal</a:t>
            </a:r>
            <a:r>
              <a:rPr lang="en-US" dirty="0"/>
              <a:t> Kirana Stores v. Commissioner of Income-tax [2003] 126 Taxman 512 (MP), where the Court</a:t>
            </a:r>
          </a:p>
          <a:p>
            <a:pPr algn="just"/>
            <a:r>
              <a:rPr lang="en-US" dirty="0"/>
              <a:t>explained the distinction between 'admitted and pending' used in KVSS and simply 'pending']. </a:t>
            </a:r>
          </a:p>
          <a:p>
            <a:endParaRPr lang="en-US" dirty="0"/>
          </a:p>
        </p:txBody>
      </p:sp>
    </p:spTree>
    <p:extLst>
      <p:ext uri="{BB962C8B-B14F-4D97-AF65-F5344CB8AC3E}">
        <p14:creationId xmlns:p14="http://schemas.microsoft.com/office/powerpoint/2010/main" val="114894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701BA-5656-4BA0-B409-14F03DA8991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latin typeface="+mj-lt"/>
                <a:ea typeface="+mj-ea"/>
                <a:cs typeface="+mj-cs"/>
              </a:rPr>
              <a:t>Repetitive appeals- application u/s 158A/158AA- scheme available for all the years.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B61B8A-C643-4520-9E04-328767483864}"/>
              </a:ext>
            </a:extLst>
          </p:cNvPr>
          <p:cNvSpPr>
            <a:spLocks noGrp="1"/>
          </p:cNvSpPr>
          <p:nvPr>
            <p:ph idx="1"/>
          </p:nvPr>
        </p:nvSpPr>
        <p:spPr>
          <a:xfrm>
            <a:off x="4447308" y="591344"/>
            <a:ext cx="7186527" cy="5585619"/>
          </a:xfrm>
        </p:spPr>
        <p:txBody>
          <a:bodyPr vert="horz" lIns="91440" tIns="45720" rIns="91440" bIns="45720" rtlCol="0" anchor="ctr">
            <a:normAutofit/>
          </a:bodyPr>
          <a:lstStyle/>
          <a:p>
            <a:pPr marL="454025" indent="-454025" algn="just"/>
            <a:r>
              <a:rPr lang="en-US"/>
              <a:t>In this regard, in the context of DTVVS 2020, where the specified date was 31-01-2020, the CBDT clarified that a</a:t>
            </a:r>
          </a:p>
          <a:p>
            <a:pPr marL="454025" indent="-454025" algn="just"/>
            <a:r>
              <a:rPr lang="en-US"/>
              <a:t>declaration/application filed under Section 158A/158AA on or before 22-07-2024 shall be deemed to be a pending</a:t>
            </a:r>
          </a:p>
          <a:p>
            <a:pPr marL="454025" indent="-454025" algn="just"/>
            <a:r>
              <a:rPr lang="en-US"/>
              <a:t>appeal for the purposes of the Scheme.</a:t>
            </a:r>
          </a:p>
        </p:txBody>
      </p:sp>
    </p:spTree>
    <p:extLst>
      <p:ext uri="{BB962C8B-B14F-4D97-AF65-F5344CB8AC3E}">
        <p14:creationId xmlns:p14="http://schemas.microsoft.com/office/powerpoint/2010/main" val="243891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15343-2FB4-8CF4-2EEE-3661931DFE26}"/>
              </a:ext>
            </a:extLst>
          </p:cNvPr>
          <p:cNvSpPr>
            <a:spLocks noGrp="1"/>
          </p:cNvSpPr>
          <p:nvPr>
            <p:ph idx="1"/>
          </p:nvPr>
        </p:nvSpPr>
        <p:spPr/>
        <p:txBody>
          <a:bodyPr vert="horz" lIns="91440" tIns="45720" rIns="91440" bIns="45720" rtlCol="0" anchor="t">
            <a:normAutofit fontScale="85000" lnSpcReduction="10000"/>
          </a:bodyPr>
          <a:lstStyle/>
          <a:p>
            <a:pPr marL="0" indent="0" algn="just">
              <a:lnSpc>
                <a:spcPct val="150000"/>
              </a:lnSpc>
              <a:buNone/>
            </a:pPr>
            <a:r>
              <a:rPr lang="en-GB" dirty="0">
                <a:ea typeface="+mn-lt"/>
                <a:cs typeface="+mn-lt"/>
              </a:rPr>
              <a:t>There is no bar on the declaration by someone who had earlier availed the benefit of the Kar </a:t>
            </a:r>
            <a:r>
              <a:rPr lang="en-GB" dirty="0" err="1">
                <a:ea typeface="+mn-lt"/>
                <a:cs typeface="+mn-lt"/>
              </a:rPr>
              <a:t>Vivad</a:t>
            </a:r>
            <a:r>
              <a:rPr lang="en-GB" dirty="0">
                <a:ea typeface="+mn-lt"/>
                <a:cs typeface="+mn-lt"/>
              </a:rPr>
              <a:t> Samadhan Scheme,1998, the Direct Tax Dispute Resolution Scheme, 2016 or the Direct Taxes </a:t>
            </a:r>
            <a:r>
              <a:rPr lang="en-GB" dirty="0" err="1">
                <a:ea typeface="+mn-lt"/>
                <a:cs typeface="+mn-lt"/>
              </a:rPr>
              <a:t>Vivad</a:t>
            </a:r>
            <a:r>
              <a:rPr lang="en-GB" dirty="0">
                <a:ea typeface="+mn-lt"/>
                <a:cs typeface="+mn-lt"/>
              </a:rPr>
              <a:t> Se Vishwas Act, 2020.only requirement is appeal /writ/SLP   must be file and pending on 22/07/ 2024.</a:t>
            </a:r>
            <a:endParaRPr lang="en-GB" dirty="0"/>
          </a:p>
        </p:txBody>
      </p:sp>
      <p:sp>
        <p:nvSpPr>
          <p:cNvPr id="4" name="Text Placeholder 3">
            <a:extLst>
              <a:ext uri="{FF2B5EF4-FFF2-40B4-BE49-F238E27FC236}">
                <a16:creationId xmlns:a16="http://schemas.microsoft.com/office/drawing/2014/main" id="{2B091B46-2C92-414E-51DC-1C2AD0439186}"/>
              </a:ext>
            </a:extLst>
          </p:cNvPr>
          <p:cNvSpPr>
            <a:spLocks noGrp="1"/>
          </p:cNvSpPr>
          <p:nvPr>
            <p:ph type="body" sz="half" idx="2"/>
          </p:nvPr>
        </p:nvSpPr>
        <p:spPr>
          <a:xfrm>
            <a:off x="494731" y="1194758"/>
            <a:ext cx="3932237" cy="3811588"/>
          </a:xfrm>
        </p:spPr>
        <p:txBody>
          <a:bodyPr vert="horz" lIns="91440" tIns="45720" rIns="91440" bIns="45720" rtlCol="0" anchor="ctr">
            <a:normAutofit/>
          </a:bodyPr>
          <a:lstStyle/>
          <a:p>
            <a:pPr algn="just">
              <a:lnSpc>
                <a:spcPct val="150000"/>
              </a:lnSpc>
            </a:pPr>
            <a:r>
              <a:rPr lang="en-GB" sz="2400" dirty="0">
                <a:ea typeface="+mn-lt"/>
                <a:cs typeface="+mn-lt"/>
              </a:rPr>
              <a:t>Can a taxpayer opt for this scheme if he has opted for a similar scheme announced in earlier years?</a:t>
            </a:r>
            <a:endParaRPr lang="en-US" sz="2400" dirty="0"/>
          </a:p>
          <a:p>
            <a:pPr algn="just">
              <a:lnSpc>
                <a:spcPct val="150000"/>
              </a:lnSpc>
            </a:pPr>
            <a:endParaRPr lang="en-GB" sz="2400" dirty="0"/>
          </a:p>
        </p:txBody>
      </p:sp>
    </p:spTree>
    <p:extLst>
      <p:ext uri="{BB962C8B-B14F-4D97-AF65-F5344CB8AC3E}">
        <p14:creationId xmlns:p14="http://schemas.microsoft.com/office/powerpoint/2010/main" val="320798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0CFE-C977-4EB9-9464-F7D004861A73}"/>
              </a:ext>
            </a:extLst>
          </p:cNvPr>
          <p:cNvSpPr>
            <a:spLocks noGrp="1"/>
          </p:cNvSpPr>
          <p:nvPr>
            <p:ph type="title"/>
          </p:nvPr>
        </p:nvSpPr>
        <p:spPr/>
        <p:txBody>
          <a:bodyPr/>
          <a:lstStyle/>
          <a:p>
            <a:r>
              <a:rPr lang="en-US" dirty="0"/>
              <a:t>Meaning of dispute- Rule 2(1) (b) </a:t>
            </a:r>
          </a:p>
        </p:txBody>
      </p:sp>
      <p:graphicFrame>
        <p:nvGraphicFramePr>
          <p:cNvPr id="6" name="Content Placeholder 2">
            <a:extLst>
              <a:ext uri="{FF2B5EF4-FFF2-40B4-BE49-F238E27FC236}">
                <a16:creationId xmlns:a16="http://schemas.microsoft.com/office/drawing/2014/main" id="{1E2BCBFA-F32B-423B-78AA-6228D37AA4C5}"/>
              </a:ext>
            </a:extLst>
          </p:cNvPr>
          <p:cNvGraphicFramePr>
            <a:graphicFrameLocks noGrp="1"/>
          </p:cNvGraphicFramePr>
          <p:nvPr>
            <p:ph idx="1"/>
            <p:extLst>
              <p:ext uri="{D42A27DB-BD31-4B8C-83A1-F6EECF244321}">
                <p14:modId xmlns:p14="http://schemas.microsoft.com/office/powerpoint/2010/main" val="1978824324"/>
              </p:ext>
            </p:extLst>
          </p:nvPr>
        </p:nvGraphicFramePr>
        <p:xfrm>
          <a:off x="4780622" y="9766"/>
          <a:ext cx="6804803" cy="6800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7C2F8ADE-07C8-413F-BD2A-ACA66E6C6589}"/>
              </a:ext>
            </a:extLst>
          </p:cNvPr>
          <p:cNvSpPr>
            <a:spLocks noGrp="1"/>
          </p:cNvSpPr>
          <p:nvPr>
            <p:ph type="body" sz="half" idx="2"/>
          </p:nvPr>
        </p:nvSpPr>
        <p:spPr/>
        <p:txBody>
          <a:bodyPr>
            <a:normAutofit/>
          </a:bodyPr>
          <a:lstStyle/>
          <a:p>
            <a:r>
              <a:rPr lang="en-US" sz="2800" dirty="0"/>
              <a:t>Review under article 137 not covered </a:t>
            </a:r>
          </a:p>
        </p:txBody>
      </p:sp>
    </p:spTree>
    <p:extLst>
      <p:ext uri="{BB962C8B-B14F-4D97-AF65-F5344CB8AC3E}">
        <p14:creationId xmlns:p14="http://schemas.microsoft.com/office/powerpoint/2010/main" val="38936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C57D-1A11-4E47-8085-E54F6C9C8CFB}"/>
              </a:ext>
            </a:extLst>
          </p:cNvPr>
          <p:cNvSpPr>
            <a:spLocks noGrp="1"/>
          </p:cNvSpPr>
          <p:nvPr>
            <p:ph type="title"/>
          </p:nvPr>
        </p:nvSpPr>
        <p:spPr/>
        <p:txBody>
          <a:bodyPr/>
          <a:lstStyle/>
          <a:p>
            <a:r>
              <a:rPr lang="en-US" dirty="0"/>
              <a:t>Can DA (Designated Authority) reject assessee declaration?</a:t>
            </a:r>
          </a:p>
        </p:txBody>
      </p:sp>
      <p:sp>
        <p:nvSpPr>
          <p:cNvPr id="3" name="Content Placeholder 2">
            <a:extLst>
              <a:ext uri="{FF2B5EF4-FFF2-40B4-BE49-F238E27FC236}">
                <a16:creationId xmlns:a16="http://schemas.microsoft.com/office/drawing/2014/main" id="{4097D6AF-28DD-486D-B30F-8FA6913C462A}"/>
              </a:ext>
            </a:extLst>
          </p:cNvPr>
          <p:cNvSpPr>
            <a:spLocks noGrp="1"/>
          </p:cNvSpPr>
          <p:nvPr>
            <p:ph idx="1"/>
          </p:nvPr>
        </p:nvSpPr>
        <p:spPr>
          <a:xfrm>
            <a:off x="5830169" y="441085"/>
            <a:ext cx="6330350" cy="6153209"/>
          </a:xfrm>
        </p:spPr>
        <p:txBody>
          <a:bodyPr>
            <a:normAutofit fontScale="92500" lnSpcReduction="10000"/>
          </a:bodyPr>
          <a:lstStyle/>
          <a:p>
            <a:pPr marL="0" indent="0" algn="just">
              <a:lnSpc>
                <a:spcPct val="150000"/>
              </a:lnSpc>
              <a:buNone/>
            </a:pPr>
            <a:r>
              <a:rPr lang="en-US" dirty="0"/>
              <a:t>The designated authority cannot sit in judgment on the strength/merits of appeals. The merits or the strength of the case is irrelevant. As long as the dispute is pending as of the specified date, it has to be regarded by the DA as a pending dispute eligible for declaration and settlement by the taxpayer under the Scheme.</a:t>
            </a:r>
            <a:endParaRPr lang="en-US"/>
          </a:p>
          <a:p>
            <a:pPr marL="0" indent="0">
              <a:buNone/>
            </a:pPr>
            <a:endParaRPr lang="en-US" dirty="0"/>
          </a:p>
        </p:txBody>
      </p:sp>
      <p:sp>
        <p:nvSpPr>
          <p:cNvPr id="4" name="Text Placeholder 3">
            <a:extLst>
              <a:ext uri="{FF2B5EF4-FFF2-40B4-BE49-F238E27FC236}">
                <a16:creationId xmlns:a16="http://schemas.microsoft.com/office/drawing/2014/main" id="{922A28B5-EC8B-48F5-B845-B0EACC6A0E19}"/>
              </a:ext>
            </a:extLst>
          </p:cNvPr>
          <p:cNvSpPr>
            <a:spLocks noGrp="1"/>
          </p:cNvSpPr>
          <p:nvPr>
            <p:ph type="body" sz="half" idx="2"/>
          </p:nvPr>
        </p:nvSpPr>
        <p:spPr>
          <a:xfrm>
            <a:off x="839788" y="2057400"/>
            <a:ext cx="3932237" cy="4544833"/>
          </a:xfrm>
        </p:spPr>
        <p:txBody>
          <a:bodyPr vert="horz" lIns="91440" tIns="45720" rIns="91440" bIns="45720" rtlCol="0" anchor="t">
            <a:normAutofit/>
          </a:bodyPr>
          <a:lstStyle/>
          <a:p>
            <a:pPr algn="just"/>
            <a:r>
              <a:rPr lang="en-US" sz="2400" dirty="0"/>
              <a:t>Example : Employee contribution to provident fund, ESI Paid by the employer after due date under respective Act  disallowed as decided in the case of checkmate services Pvt Ltd by apex court and appeal is pending on such issue. Even in such cases DA can not reject declaration.</a:t>
            </a:r>
            <a:endParaRPr lang="en-US"/>
          </a:p>
        </p:txBody>
      </p:sp>
    </p:spTree>
    <p:extLst>
      <p:ext uri="{BB962C8B-B14F-4D97-AF65-F5344CB8AC3E}">
        <p14:creationId xmlns:p14="http://schemas.microsoft.com/office/powerpoint/2010/main" val="295208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E8353D3-27F1-C34C-1572-78BEB0E8653E}"/>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kern="1200" dirty="0">
                <a:solidFill>
                  <a:srgbClr val="FFFFFF"/>
                </a:solidFill>
                <a:latin typeface="+mj-lt"/>
                <a:ea typeface="+mj-ea"/>
                <a:cs typeface="+mj-cs"/>
              </a:rPr>
              <a:t>Amount payable by declarant – section 90</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97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D2239B1-2A82-7717-8EC8-4C54553A84D7}"/>
              </a:ext>
            </a:extLst>
          </p:cNvPr>
          <p:cNvGraphicFramePr>
            <a:graphicFrameLocks noGrp="1"/>
          </p:cNvGraphicFramePr>
          <p:nvPr>
            <p:extLst>
              <p:ext uri="{D42A27DB-BD31-4B8C-83A1-F6EECF244321}">
                <p14:modId xmlns:p14="http://schemas.microsoft.com/office/powerpoint/2010/main" val="4040950276"/>
              </p:ext>
            </p:extLst>
          </p:nvPr>
        </p:nvGraphicFramePr>
        <p:xfrm>
          <a:off x="244415" y="172528"/>
          <a:ext cx="11592675" cy="6538323"/>
        </p:xfrm>
        <a:graphic>
          <a:graphicData uri="http://schemas.openxmlformats.org/drawingml/2006/table">
            <a:tbl>
              <a:tblPr bandRow="1">
                <a:tableStyleId>{5C22544A-7EE6-4342-B048-85BDC9FD1C3A}</a:tableStyleId>
              </a:tblPr>
              <a:tblGrid>
                <a:gridCol w="579383">
                  <a:extLst>
                    <a:ext uri="{9D8B030D-6E8A-4147-A177-3AD203B41FA5}">
                      <a16:colId xmlns:a16="http://schemas.microsoft.com/office/drawing/2014/main" val="2605102260"/>
                    </a:ext>
                  </a:extLst>
                </a:gridCol>
                <a:gridCol w="4073651">
                  <a:extLst>
                    <a:ext uri="{9D8B030D-6E8A-4147-A177-3AD203B41FA5}">
                      <a16:colId xmlns:a16="http://schemas.microsoft.com/office/drawing/2014/main" val="3389555872"/>
                    </a:ext>
                  </a:extLst>
                </a:gridCol>
                <a:gridCol w="460825">
                  <a:extLst>
                    <a:ext uri="{9D8B030D-6E8A-4147-A177-3AD203B41FA5}">
                      <a16:colId xmlns:a16="http://schemas.microsoft.com/office/drawing/2014/main" val="1090507001"/>
                    </a:ext>
                  </a:extLst>
                </a:gridCol>
                <a:gridCol w="2703065">
                  <a:extLst>
                    <a:ext uri="{9D8B030D-6E8A-4147-A177-3AD203B41FA5}">
                      <a16:colId xmlns:a16="http://schemas.microsoft.com/office/drawing/2014/main" val="1566742929"/>
                    </a:ext>
                  </a:extLst>
                </a:gridCol>
                <a:gridCol w="569884">
                  <a:extLst>
                    <a:ext uri="{9D8B030D-6E8A-4147-A177-3AD203B41FA5}">
                      <a16:colId xmlns:a16="http://schemas.microsoft.com/office/drawing/2014/main" val="3297579796"/>
                    </a:ext>
                  </a:extLst>
                </a:gridCol>
                <a:gridCol w="3205867">
                  <a:extLst>
                    <a:ext uri="{9D8B030D-6E8A-4147-A177-3AD203B41FA5}">
                      <a16:colId xmlns:a16="http://schemas.microsoft.com/office/drawing/2014/main" val="1586866334"/>
                    </a:ext>
                  </a:extLst>
                </a:gridCol>
              </a:tblGrid>
              <a:tr h="698616">
                <a:tc>
                  <a:txBody>
                    <a:bodyPr/>
                    <a:lstStyle/>
                    <a:p>
                      <a:pPr algn="ctr"/>
                      <a:r>
                        <a:rPr lang="en-GB" sz="1100" b="0" i="1" dirty="0">
                          <a:effectLst/>
                        </a:rPr>
                        <a:t>sl. No.</a:t>
                      </a:r>
                      <a:endParaRPr lang="en-GB" sz="1100" b="0" dirty="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GB" sz="1100" b="0" i="1" dirty="0">
                          <a:effectLst/>
                        </a:rPr>
                        <a:t>Nature of tax arrear.</a:t>
                      </a:r>
                      <a:endParaRPr lang="en-GB" sz="1100" b="0" dirty="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endParaRPr lang="en-GB" sz="1100" b="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GB" sz="1100" b="0" i="1" dirty="0">
                          <a:effectLst/>
                        </a:rPr>
                        <a:t>Amount payable under this Scheme on or before the 31st day of December, 2024.</a:t>
                      </a:r>
                      <a:endParaRPr lang="en-GB" sz="1100" b="0" dirty="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endParaRPr lang="en-GB" sz="1100" b="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GB" sz="1100" b="0" i="1" dirty="0">
                          <a:effectLst/>
                        </a:rPr>
                        <a:t>Amount payable under this Scheme on or after the 1st day of January, 2025 but on or before the last date.</a:t>
                      </a:r>
                      <a:endParaRPr lang="en-GB" sz="1100" b="0" dirty="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090688"/>
                  </a:ext>
                </a:extLst>
              </a:tr>
              <a:tr h="268698">
                <a:tc>
                  <a:txBody>
                    <a:bodyPr/>
                    <a:lstStyle/>
                    <a:p>
                      <a:pPr algn="ctr"/>
                      <a:r>
                        <a:rPr lang="en-GB" sz="900" b="0">
                          <a:effectLst/>
                        </a:rPr>
                        <a:t>(</a:t>
                      </a:r>
                      <a:r>
                        <a:rPr lang="en-GB" sz="900" b="0" i="1">
                          <a:effectLst/>
                        </a:rPr>
                        <a:t>1</a:t>
                      </a:r>
                      <a:r>
                        <a:rPr lang="en-GB" sz="900" b="0">
                          <a:effectLst/>
                        </a:rPr>
                        <a:t>)</a:t>
                      </a:r>
                    </a:p>
                  </a:txBody>
                  <a:tcPr marL="29782" marR="29782" marT="29782" marB="29782">
                    <a:lnL>
                      <a:noFill/>
                    </a:lnL>
                    <a:lnR>
                      <a:noFill/>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a:effectLst/>
                        </a:rPr>
                        <a:t>(</a:t>
                      </a:r>
                      <a:r>
                        <a:rPr lang="en-GB" sz="900" b="0" i="1">
                          <a:effectLst/>
                        </a:rPr>
                        <a:t>2</a:t>
                      </a:r>
                      <a:r>
                        <a:rPr lang="en-GB" sz="900" b="0">
                          <a:effectLst/>
                        </a:rPr>
                        <a:t>)</a:t>
                      </a:r>
                    </a:p>
                  </a:txBody>
                  <a:tcPr marL="29782" marR="29782" marT="29782" marB="29782">
                    <a:lnL>
                      <a:noFill/>
                    </a:lnL>
                    <a:lnR>
                      <a:noFill/>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900" b="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a:effectLst/>
                        </a:rPr>
                        <a:t>(</a:t>
                      </a:r>
                      <a:r>
                        <a:rPr lang="en-GB" sz="900" b="0" i="1">
                          <a:effectLst/>
                        </a:rPr>
                        <a:t>3</a:t>
                      </a:r>
                      <a:r>
                        <a:rPr lang="en-GB" sz="900" b="0">
                          <a:effectLst/>
                        </a:rPr>
                        <a:t>)</a:t>
                      </a:r>
                    </a:p>
                  </a:txBody>
                  <a:tcPr marL="29782" marR="29782" marT="29782" marB="29782">
                    <a:lnL>
                      <a:noFill/>
                    </a:lnL>
                    <a:lnR>
                      <a:noFill/>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900" b="0">
                        <a:effectLst/>
                      </a:endParaRPr>
                    </a:p>
                  </a:txBody>
                  <a:tcPr marL="29782" marR="29782" marT="29782" marB="29782">
                    <a:lnL>
                      <a:noFill/>
                    </a:lnL>
                    <a:lnR>
                      <a:noFill/>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a:effectLst/>
                        </a:rPr>
                        <a:t>(</a:t>
                      </a:r>
                      <a:r>
                        <a:rPr lang="en-GB" sz="900" b="0" i="1">
                          <a:effectLst/>
                        </a:rPr>
                        <a:t>4</a:t>
                      </a:r>
                      <a:r>
                        <a:rPr lang="en-GB" sz="900" b="0">
                          <a:effectLst/>
                        </a:rPr>
                        <a:t>)</a:t>
                      </a:r>
                    </a:p>
                  </a:txBody>
                  <a:tcPr marL="29782" marR="29782" marT="29782" marB="29782">
                    <a:lnL>
                      <a:noFill/>
                    </a:lnL>
                    <a:lnR>
                      <a:noFill/>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98192"/>
                  </a:ext>
                </a:extLst>
              </a:tr>
              <a:tr h="1504711">
                <a:tc>
                  <a:txBody>
                    <a:bodyPr/>
                    <a:lstStyle/>
                    <a:p>
                      <a:pPr algn="ctr"/>
                      <a:r>
                        <a:rPr lang="en-GB" sz="1300">
                          <a:effectLst/>
                        </a:rPr>
                        <a:t>(</a:t>
                      </a:r>
                      <a:r>
                        <a:rPr lang="en-GB" sz="1300" i="1">
                          <a:effectLst/>
                        </a:rPr>
                        <a:t>a</a:t>
                      </a:r>
                      <a:r>
                        <a:rPr lang="en-GB" sz="1300">
                          <a:effectLst/>
                        </a:rPr>
                        <a:t>)</a:t>
                      </a:r>
                    </a:p>
                  </a:txBody>
                  <a:tcPr marL="29782" marR="29782" marT="29782" marB="29782">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just"/>
                      <a:r>
                        <a:rPr lang="en-GB" sz="1300" dirty="0">
                          <a:effectLst/>
                          <a:latin typeface="Times New Roman"/>
                        </a:rPr>
                        <a:t>Where the</a:t>
                      </a:r>
                      <a:r>
                        <a:rPr lang="en-GB" sz="1300" b="1" dirty="0">
                          <a:effectLst/>
                          <a:latin typeface="Times New Roman"/>
                        </a:rPr>
                        <a:t> tax arrear</a:t>
                      </a:r>
                      <a:r>
                        <a:rPr lang="en-GB" sz="1300" dirty="0">
                          <a:effectLst/>
                          <a:latin typeface="Times New Roman"/>
                        </a:rPr>
                        <a:t> is the aggregate amount of </a:t>
                      </a:r>
                      <a:r>
                        <a:rPr lang="en-GB" sz="1300" b="1" dirty="0">
                          <a:effectLst/>
                          <a:latin typeface="Times New Roman"/>
                        </a:rPr>
                        <a:t>disputed tax, interest </a:t>
                      </a:r>
                      <a:r>
                        <a:rPr lang="en-GB" sz="1300" dirty="0">
                          <a:effectLst/>
                          <a:latin typeface="Times New Roman"/>
                        </a:rPr>
                        <a:t>chargeable or charged on such disputed tax and penalty leviable or levied on such disputed tax in a case where the declarant is an appellant </a:t>
                      </a:r>
                      <a:r>
                        <a:rPr lang="en-GB" sz="1300" b="1" dirty="0">
                          <a:effectLst/>
                          <a:latin typeface="Times New Roman"/>
                        </a:rPr>
                        <a:t>after the 31st day of January, 2020 but on or before the specified date( 22-07-2024).</a:t>
                      </a:r>
                    </a:p>
                  </a:txBody>
                  <a:tcPr marL="29782" marR="29782" marT="29782" marB="29782">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r>
                        <a:rPr lang="en-GB" sz="1300" dirty="0">
                          <a:effectLst/>
                          <a:latin typeface="Times New Roman"/>
                        </a:rPr>
                        <a:t>100% of  disputed tax.</a:t>
                      </a:r>
                    </a:p>
                  </a:txBody>
                  <a:tcPr marL="29782" marR="29782" marT="29782" marB="29782">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r>
                        <a:rPr lang="en-GB" sz="1300" dirty="0">
                          <a:effectLst/>
                          <a:latin typeface="Times New Roman"/>
                        </a:rPr>
                        <a:t>110% of  disputed tax.</a:t>
                      </a:r>
                    </a:p>
                  </a:txBody>
                  <a:tcPr marL="29782" marR="29782" marT="29782" marB="29782">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175526001"/>
                  </a:ext>
                </a:extLst>
              </a:tr>
              <a:tr h="1755492">
                <a:tc>
                  <a:txBody>
                    <a:bodyPr/>
                    <a:lstStyle/>
                    <a:p>
                      <a:pPr algn="ctr"/>
                      <a:r>
                        <a:rPr lang="en-GB" sz="1300">
                          <a:effectLst/>
                        </a:rPr>
                        <a:t>(</a:t>
                      </a:r>
                      <a:r>
                        <a:rPr lang="en-GB" sz="1300" i="1">
                          <a:effectLst/>
                        </a:rPr>
                        <a:t>b</a:t>
                      </a:r>
                      <a:r>
                        <a:rPr lang="en-GB" sz="1300">
                          <a:effectLst/>
                        </a:rPr>
                        <a:t>)</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just"/>
                      <a:r>
                        <a:rPr lang="en-GB" sz="1300" dirty="0">
                          <a:effectLst/>
                          <a:latin typeface="Times New Roman"/>
                        </a:rPr>
                        <a:t>Where the tax arrear is the aggregate amount of disputed tax, interest chargeable or charged on such disputed tax and penalty leviable or levied on such disputed tax in a case where the declarant is an appellant on or</a:t>
                      </a:r>
                      <a:r>
                        <a:rPr lang="en-GB" sz="1300" b="1" dirty="0">
                          <a:effectLst/>
                          <a:latin typeface="Times New Roman"/>
                        </a:rPr>
                        <a:t> before</a:t>
                      </a:r>
                      <a:r>
                        <a:rPr lang="en-GB" sz="1300" dirty="0">
                          <a:effectLst/>
                          <a:latin typeface="Times New Roman"/>
                        </a:rPr>
                        <a:t> </a:t>
                      </a:r>
                      <a:r>
                        <a:rPr lang="en-GB" sz="1300" b="1" dirty="0">
                          <a:effectLst/>
                          <a:latin typeface="Times New Roman"/>
                        </a:rPr>
                        <a:t>the 31st day of January, 2020 at the same appellate forum in respect of the such tax arrea</a:t>
                      </a:r>
                      <a:r>
                        <a:rPr lang="en-GB" sz="1300" dirty="0">
                          <a:effectLst/>
                          <a:latin typeface="Times New Roman"/>
                        </a:rPr>
                        <a:t>r.</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1300" dirty="0">
                          <a:effectLst/>
                          <a:latin typeface="Times New Roman"/>
                        </a:rPr>
                        <a:t>110% of  disputed tax.</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1300" dirty="0">
                          <a:effectLst/>
                          <a:latin typeface="Times New Roman"/>
                        </a:rPr>
                        <a:t>120%  of disputed tax.</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860029721"/>
                  </a:ext>
                </a:extLst>
              </a:tr>
              <a:tr h="1038967">
                <a:tc>
                  <a:txBody>
                    <a:bodyPr/>
                    <a:lstStyle/>
                    <a:p>
                      <a:pPr algn="ctr"/>
                      <a:r>
                        <a:rPr lang="en-GB" sz="1300">
                          <a:effectLst/>
                        </a:rPr>
                        <a:t>(</a:t>
                      </a:r>
                      <a:r>
                        <a:rPr lang="en-GB" sz="1300" i="1">
                          <a:effectLst/>
                        </a:rPr>
                        <a:t>c</a:t>
                      </a:r>
                      <a:r>
                        <a:rPr lang="en-GB" sz="1300">
                          <a:effectLst/>
                        </a:rPr>
                        <a:t>)</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just"/>
                      <a:r>
                        <a:rPr lang="en-GB" sz="1300" dirty="0">
                          <a:effectLst/>
                          <a:latin typeface="Times New Roman"/>
                        </a:rPr>
                        <a:t>Where the tax arrear relates to </a:t>
                      </a:r>
                      <a:r>
                        <a:rPr lang="en-GB" sz="1300" b="1" dirty="0">
                          <a:effectLst/>
                          <a:latin typeface="Times New Roman"/>
                        </a:rPr>
                        <a:t>disputed interest or disputed penalty or disputed fee</a:t>
                      </a:r>
                      <a:r>
                        <a:rPr lang="en-GB" sz="1300" dirty="0">
                          <a:effectLst/>
                          <a:latin typeface="Times New Roman"/>
                        </a:rPr>
                        <a:t> where the declarant is an appellant </a:t>
                      </a:r>
                      <a:r>
                        <a:rPr lang="en-GB" sz="1300" b="1" dirty="0">
                          <a:effectLst/>
                          <a:latin typeface="Times New Roman"/>
                        </a:rPr>
                        <a:t>after the 31st day of January, 2020 but on or before the specified date.</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1300" dirty="0">
                          <a:effectLst/>
                          <a:latin typeface="Times New Roman"/>
                        </a:rPr>
                        <a:t>25%  of disputed interest or disputed penalty or disputed fee.</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1300" dirty="0">
                          <a:effectLst/>
                          <a:latin typeface="Times New Roman"/>
                        </a:rPr>
                        <a:t>30%  of disputed interest or disputed penalty or disputed fee.</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81876877"/>
                  </a:ext>
                </a:extLst>
              </a:tr>
              <a:tr h="1271839">
                <a:tc>
                  <a:txBody>
                    <a:bodyPr/>
                    <a:lstStyle/>
                    <a:p>
                      <a:pPr algn="ctr"/>
                      <a:r>
                        <a:rPr lang="en-GB" sz="1300">
                          <a:effectLst/>
                        </a:rPr>
                        <a:t>(</a:t>
                      </a:r>
                      <a:r>
                        <a:rPr lang="en-GB" sz="1300" i="1">
                          <a:effectLst/>
                        </a:rPr>
                        <a:t>d</a:t>
                      </a:r>
                      <a:r>
                        <a:rPr lang="en-GB" sz="1300">
                          <a:effectLst/>
                        </a:rPr>
                        <a:t>)</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just"/>
                      <a:r>
                        <a:rPr lang="en-GB" sz="1300" dirty="0">
                          <a:effectLst/>
                          <a:latin typeface="Times New Roman"/>
                        </a:rPr>
                        <a:t>Where the tax arrear relates to disputed interest or disputed penalty or disputed fee where the declarant is an appellant on or </a:t>
                      </a:r>
                      <a:r>
                        <a:rPr lang="en-GB" sz="1300" b="1" dirty="0">
                          <a:effectLst/>
                          <a:latin typeface="Times New Roman"/>
                        </a:rPr>
                        <a:t>before the 31st day of January, 2020 at the same appellate forum in respect of the such tax arrear.</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1300" dirty="0">
                          <a:effectLst/>
                          <a:latin typeface="Times New Roman"/>
                        </a:rPr>
                        <a:t>30%  of disputed interest or disputed penalty or disputed fee.</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sz="1300">
                        <a:effectLst/>
                        <a:latin typeface="Times New Roman"/>
                      </a:endParaRP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1300" dirty="0">
                          <a:effectLst/>
                          <a:latin typeface="Times New Roman"/>
                        </a:rPr>
                        <a:t>35%  of disputed interest or disputed penalty or disputed fee:</a:t>
                      </a:r>
                    </a:p>
                  </a:txBody>
                  <a:tcPr marL="29782" marR="29782" marT="29782" marB="29782">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71780521"/>
                  </a:ext>
                </a:extLst>
              </a:tr>
            </a:tbl>
          </a:graphicData>
        </a:graphic>
      </p:graphicFrame>
    </p:spTree>
    <p:extLst>
      <p:ext uri="{BB962C8B-B14F-4D97-AF65-F5344CB8AC3E}">
        <p14:creationId xmlns:p14="http://schemas.microsoft.com/office/powerpoint/2010/main" val="270577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7C7F6B-0ADB-F842-CCC3-1765D17840CD}"/>
              </a:ext>
            </a:extLst>
          </p:cNvPr>
          <p:cNvSpPr txBox="1"/>
          <p:nvPr/>
        </p:nvSpPr>
        <p:spPr>
          <a:xfrm>
            <a:off x="4292676" y="45632"/>
            <a:ext cx="7892439" cy="67968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8100" indent="-228600" algn="just">
              <a:lnSpc>
                <a:spcPct val="90000"/>
              </a:lnSpc>
              <a:spcAft>
                <a:spcPts val="600"/>
              </a:spcAft>
              <a:buFont typeface="Arial" panose="020B0604020202020204" pitchFamily="34" charset="0"/>
              <a:buChar char="•"/>
            </a:pPr>
            <a:r>
              <a:rPr lang="en-US" b="1" dirty="0"/>
              <a:t>Appeal by department is pending: Provided</a:t>
            </a:r>
            <a:r>
              <a:rPr lang="en-US" dirty="0"/>
              <a:t> that in a case where an appeal or writ petition or special leave petition is filed by the income-tax authority on any disputed issue before the appellate forum, the </a:t>
            </a:r>
            <a:r>
              <a:rPr lang="en-US" b="1" dirty="0"/>
              <a:t>amount payable shall be one-half of the amount in the Table</a:t>
            </a:r>
            <a:r>
              <a:rPr lang="en-US" dirty="0"/>
              <a:t> above calculated on such issue, in such manner, as may be prescribed:</a:t>
            </a:r>
          </a:p>
          <a:p>
            <a:pPr marL="38100" indent="-228600" algn="just">
              <a:lnSpc>
                <a:spcPct val="90000"/>
              </a:lnSpc>
              <a:spcAft>
                <a:spcPts val="600"/>
              </a:spcAft>
              <a:buFont typeface="Arial" panose="020B0604020202020204" pitchFamily="34" charset="0"/>
              <a:buChar char="•"/>
            </a:pPr>
            <a:endParaRPr lang="en-US" dirty="0"/>
          </a:p>
          <a:p>
            <a:pPr marL="38100" indent="-228600" algn="just">
              <a:lnSpc>
                <a:spcPct val="90000"/>
              </a:lnSpc>
              <a:spcAft>
                <a:spcPts val="600"/>
              </a:spcAft>
              <a:buFont typeface="Arial" panose="020B0604020202020204" pitchFamily="34" charset="0"/>
              <a:buChar char="•"/>
            </a:pPr>
            <a:r>
              <a:rPr lang="en-US" b="1" dirty="0" err="1"/>
              <a:t>Favourable</a:t>
            </a:r>
            <a:r>
              <a:rPr lang="en-US" b="1" dirty="0"/>
              <a:t> order by higher appellate forum: Provided further</a:t>
            </a:r>
            <a:r>
              <a:rPr lang="en-US" dirty="0"/>
              <a:t> that in a case where an appeal is filed before the Commissioner (Appeals) or Joint Commissioner (Appeals) or objections is filed before the Dispute Resolution Panel by the appellant on any issue on which he has </a:t>
            </a:r>
            <a:r>
              <a:rPr lang="en-US" b="1" dirty="0"/>
              <a:t>already got a decision in his </a:t>
            </a:r>
            <a:r>
              <a:rPr lang="en-US" b="1" dirty="0" err="1"/>
              <a:t>favour</a:t>
            </a:r>
            <a:r>
              <a:rPr lang="en-US" b="1" dirty="0"/>
              <a:t> from the Income-tax Appellate Tribunal (where the decision on such issue is not reversed by the High Court or the Supreme Court) or the High Court (where the decision on such issue is not reversed by the Supreme Court),</a:t>
            </a:r>
            <a:r>
              <a:rPr lang="en-US" dirty="0"/>
              <a:t> the </a:t>
            </a:r>
            <a:r>
              <a:rPr lang="en-US" b="1" dirty="0"/>
              <a:t>amount payable shall be one-half of the amount in the Table</a:t>
            </a:r>
            <a:r>
              <a:rPr lang="en-US" dirty="0"/>
              <a:t> above calculated on such issue, in such manner, as may be prescribed:</a:t>
            </a:r>
          </a:p>
          <a:p>
            <a:pPr marL="38100" indent="-228600" algn="just">
              <a:lnSpc>
                <a:spcPct val="90000"/>
              </a:lnSpc>
              <a:spcAft>
                <a:spcPts val="600"/>
              </a:spcAft>
              <a:buFont typeface="Arial" panose="020B0604020202020204" pitchFamily="34" charset="0"/>
              <a:buChar char="•"/>
            </a:pPr>
            <a:endParaRPr lang="en-US" dirty="0"/>
          </a:p>
          <a:p>
            <a:pPr marL="38100" indent="-228600" algn="just">
              <a:lnSpc>
                <a:spcPct val="90000"/>
              </a:lnSpc>
              <a:spcAft>
                <a:spcPts val="600"/>
              </a:spcAft>
              <a:buFont typeface="Arial" panose="020B0604020202020204" pitchFamily="34" charset="0"/>
              <a:buChar char="•"/>
            </a:pPr>
            <a:r>
              <a:rPr lang="en-US" b="1" dirty="0"/>
              <a:t>Provided also</a:t>
            </a:r>
            <a:r>
              <a:rPr lang="en-US" dirty="0"/>
              <a:t> that in a case where an appeal is filed by the appellant on any issue before the Income-tax Appellate Tribunal on which he has already got a decision in his </a:t>
            </a:r>
            <a:r>
              <a:rPr lang="en-US" dirty="0" err="1"/>
              <a:t>favour</a:t>
            </a:r>
            <a:r>
              <a:rPr lang="en-US" dirty="0"/>
              <a:t> from the High Court (where the decision on such issue is not reversed by the Supreme Court), the amount payable shall be one-half of the amount  in the Table above calculated on such issue, in such manner as may be prescribed.</a:t>
            </a:r>
          </a:p>
        </p:txBody>
      </p:sp>
    </p:spTree>
    <p:extLst>
      <p:ext uri="{BB962C8B-B14F-4D97-AF65-F5344CB8AC3E}">
        <p14:creationId xmlns:p14="http://schemas.microsoft.com/office/powerpoint/2010/main" val="183171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94A51-0EEF-CA3D-468A-5EE99B7FF5F3}"/>
              </a:ext>
            </a:extLst>
          </p:cNvPr>
          <p:cNvSpPr>
            <a:spLocks noGrp="1"/>
          </p:cNvSpPr>
          <p:nvPr>
            <p:ph idx="1"/>
          </p:nvPr>
        </p:nvSpPr>
        <p:spPr>
          <a:xfrm>
            <a:off x="438662" y="9766"/>
            <a:ext cx="11621216" cy="6843320"/>
          </a:xfrm>
        </p:spPr>
        <p:txBody>
          <a:bodyPr vert="horz" lIns="91440" tIns="45720" rIns="91440" bIns="45720" rtlCol="0" anchor="ctr">
            <a:normAutofit/>
          </a:bodyPr>
          <a:lstStyle/>
          <a:p>
            <a:pPr algn="just">
              <a:buNone/>
            </a:pPr>
            <a:r>
              <a:rPr lang="en-GB" sz="1600" dirty="0">
                <a:solidFill>
                  <a:srgbClr val="212529"/>
                </a:solidFill>
                <a:latin typeface="Times New Roman"/>
                <a:cs typeface="Times New Roman"/>
              </a:rPr>
              <a:t> </a:t>
            </a:r>
            <a:r>
              <a:rPr lang="en-GB" sz="1800" dirty="0">
                <a:solidFill>
                  <a:srgbClr val="212529"/>
                </a:solidFill>
                <a:latin typeface="Times New Roman"/>
                <a:cs typeface="Times New Roman"/>
              </a:rPr>
              <a:t>Section 89(1)(j)  </a:t>
            </a:r>
            <a:r>
              <a:rPr lang="en-GB" sz="1800" b="1" dirty="0">
                <a:solidFill>
                  <a:srgbClr val="212529"/>
                </a:solidFill>
                <a:latin typeface="Times New Roman"/>
                <a:cs typeface="Times New Roman"/>
              </a:rPr>
              <a:t>D</a:t>
            </a:r>
            <a:r>
              <a:rPr lang="en-GB" sz="2000" b="1" dirty="0">
                <a:solidFill>
                  <a:srgbClr val="212529"/>
                </a:solidFill>
                <a:latin typeface="Times New Roman"/>
                <a:cs typeface="Times New Roman"/>
              </a:rPr>
              <a:t>isputed tax",</a:t>
            </a:r>
            <a:r>
              <a:rPr lang="en-GB" sz="2000" dirty="0">
                <a:solidFill>
                  <a:srgbClr val="212529"/>
                </a:solidFill>
                <a:latin typeface="Times New Roman"/>
                <a:cs typeface="Times New Roman"/>
              </a:rPr>
              <a:t> in relation to an assessment year or financial year, as the case may be, means the </a:t>
            </a:r>
            <a:r>
              <a:rPr lang="en-GB" sz="2000" b="1" dirty="0">
                <a:solidFill>
                  <a:srgbClr val="212529"/>
                </a:solidFill>
                <a:latin typeface="Times New Roman"/>
                <a:cs typeface="Times New Roman"/>
              </a:rPr>
              <a:t>income-tax including surcharge and cess </a:t>
            </a:r>
            <a:r>
              <a:rPr lang="en-GB" sz="2000" dirty="0">
                <a:solidFill>
                  <a:srgbClr val="212529"/>
                </a:solidFill>
                <a:latin typeface="Times New Roman"/>
                <a:cs typeface="Times New Roman"/>
              </a:rPr>
              <a:t>(hereafter in this Chapter referred to as the amount of tax) payable by the appellant under the provisions of the Income-tax Act, as computed hereunder:—</a:t>
            </a:r>
            <a:endParaRPr lang="en-US" sz="2000"/>
          </a:p>
          <a:p>
            <a:pPr algn="just">
              <a:buNone/>
            </a:pPr>
            <a:r>
              <a:rPr lang="en-GB" sz="2000" dirty="0">
                <a:solidFill>
                  <a:srgbClr val="212529"/>
                </a:solidFill>
                <a:latin typeface="Times New Roman"/>
                <a:cs typeface="Times New Roman"/>
              </a:rPr>
              <a:t>(A) in a case where any appeal, writ petition or special leave petition is pending before the appellate forum as on the specified date, the </a:t>
            </a:r>
            <a:r>
              <a:rPr lang="en-GB" sz="2000" b="1" dirty="0">
                <a:solidFill>
                  <a:srgbClr val="212529"/>
                </a:solidFill>
                <a:latin typeface="Times New Roman"/>
                <a:cs typeface="Times New Roman"/>
              </a:rPr>
              <a:t>amount of tax that is payable by the appellant if such appeal or writ petition or special leave petition was to be decided against him;</a:t>
            </a:r>
            <a:endParaRPr lang="en-GB" sz="2000" b="1"/>
          </a:p>
          <a:p>
            <a:pPr algn="just">
              <a:buNone/>
            </a:pPr>
            <a:r>
              <a:rPr lang="en-GB" sz="2000" dirty="0">
                <a:solidFill>
                  <a:srgbClr val="212529"/>
                </a:solidFill>
                <a:latin typeface="Times New Roman"/>
                <a:cs typeface="Times New Roman"/>
              </a:rPr>
              <a:t>(B) in a case where objection filed by the appellant is pending before the Dispute Resolution Panel under section 144C of the Income-tax Act, as on the specified date, the </a:t>
            </a:r>
            <a:r>
              <a:rPr lang="en-GB" sz="2000" b="1" dirty="0">
                <a:solidFill>
                  <a:srgbClr val="212529"/>
                </a:solidFill>
                <a:latin typeface="Times New Roman"/>
                <a:cs typeface="Times New Roman"/>
              </a:rPr>
              <a:t>amount of tax payable by the appellant if the Dispute Resolution Panel was to confirm the variation proposed in the draft order;</a:t>
            </a:r>
            <a:endParaRPr lang="en-GB" sz="2000" b="1">
              <a:solidFill>
                <a:srgbClr val="000000"/>
              </a:solidFill>
              <a:latin typeface="Aptos" panose="020B0004020202020204"/>
              <a:cs typeface="Times New Roman"/>
            </a:endParaRPr>
          </a:p>
          <a:p>
            <a:pPr algn="just">
              <a:buNone/>
            </a:pPr>
            <a:r>
              <a:rPr lang="en-GB" sz="2000" dirty="0">
                <a:solidFill>
                  <a:srgbClr val="212529"/>
                </a:solidFill>
                <a:latin typeface="Times New Roman"/>
                <a:cs typeface="Times New Roman"/>
              </a:rPr>
              <a:t>(C )in a case where Dispute Resolution Panel has issued any direction under sub-section (5) of section 144C of the Income-tax Act, and the Assessing Officer has not completed the assessment under sub-section (13) of that section on or before the specified date, the </a:t>
            </a:r>
            <a:r>
              <a:rPr lang="en-GB" sz="2000" b="1" dirty="0">
                <a:solidFill>
                  <a:srgbClr val="212529"/>
                </a:solidFill>
                <a:latin typeface="Times New Roman"/>
                <a:cs typeface="Times New Roman"/>
              </a:rPr>
              <a:t>amount of tax payable by the appellant as per the assessment order to be passed by the Assessing Officer in pursuance of the said assessment under sub-section (13) thereof;</a:t>
            </a:r>
            <a:endParaRPr lang="en-GB" sz="2000" b="1"/>
          </a:p>
          <a:p>
            <a:pPr algn="just">
              <a:buNone/>
            </a:pPr>
            <a:r>
              <a:rPr lang="en-GB" sz="2000" dirty="0">
                <a:solidFill>
                  <a:srgbClr val="212529"/>
                </a:solidFill>
                <a:latin typeface="Times New Roman"/>
                <a:cs typeface="Times New Roman"/>
              </a:rPr>
              <a:t>(D) in a case where an application for revision under section 264 of the Income-tax Act, is pending as on the specified date, the </a:t>
            </a:r>
            <a:r>
              <a:rPr lang="en-GB" sz="2000" b="1" dirty="0">
                <a:solidFill>
                  <a:srgbClr val="212529"/>
                </a:solidFill>
                <a:latin typeface="Times New Roman"/>
                <a:cs typeface="Times New Roman"/>
              </a:rPr>
              <a:t>amount of tax payable by the appellant if such application for revision was not to be accepted:</a:t>
            </a:r>
            <a:endParaRPr lang="en-GB" sz="2000" b="1"/>
          </a:p>
          <a:p>
            <a:pPr algn="just">
              <a:buNone/>
            </a:pPr>
            <a:r>
              <a:rPr lang="en-GB" sz="2000" b="1" dirty="0">
                <a:solidFill>
                  <a:srgbClr val="212529"/>
                </a:solidFill>
                <a:latin typeface="Times New Roman"/>
                <a:cs typeface="Times New Roman"/>
              </a:rPr>
              <a:t> </a:t>
            </a:r>
            <a:endParaRPr lang="en-GB" sz="2000"/>
          </a:p>
        </p:txBody>
      </p:sp>
    </p:spTree>
    <p:extLst>
      <p:ext uri="{BB962C8B-B14F-4D97-AF65-F5344CB8AC3E}">
        <p14:creationId xmlns:p14="http://schemas.microsoft.com/office/powerpoint/2010/main" val="261622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5"/>
          <p:cNvSpPr txBox="1">
            <a:spLocks noGrp="1"/>
          </p:cNvSpPr>
          <p:nvPr>
            <p:ph type="title"/>
          </p:nvPr>
        </p:nvSpPr>
        <p:spPr>
          <a:xfrm>
            <a:off x="0" y="0"/>
            <a:ext cx="10363201" cy="231648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Garamond"/>
              <a:buNone/>
            </a:pPr>
            <a:br>
              <a:rPr lang="en-US" sz="1034">
                <a:solidFill>
                  <a:schemeClr val="lt1"/>
                </a:solidFill>
                <a:latin typeface="Garamond"/>
                <a:ea typeface="Garamond"/>
                <a:cs typeface="Garamond"/>
                <a:sym typeface="Garamond"/>
              </a:rPr>
            </a:br>
            <a:br>
              <a:rPr lang="en-US" sz="1034">
                <a:solidFill>
                  <a:schemeClr val="lt1"/>
                </a:solidFill>
                <a:latin typeface="Garamond"/>
                <a:ea typeface="Garamond"/>
                <a:cs typeface="Garamond"/>
                <a:sym typeface="Garamond"/>
              </a:rPr>
            </a:br>
            <a:r>
              <a:rPr lang="en-US" sz="2800">
                <a:solidFill>
                  <a:schemeClr val="dk1"/>
                </a:solidFill>
                <a:latin typeface="Garamond"/>
                <a:ea typeface="Garamond"/>
                <a:cs typeface="Garamond"/>
                <a:sym typeface="Garamond"/>
              </a:rPr>
              <a:t>P. P SINGH. </a:t>
            </a:r>
            <a:br>
              <a:rPr lang="en-US" sz="2800">
                <a:solidFill>
                  <a:schemeClr val="dk1"/>
                </a:solidFill>
                <a:latin typeface="Garamond"/>
                <a:ea typeface="Garamond"/>
                <a:cs typeface="Garamond"/>
                <a:sym typeface="Garamond"/>
              </a:rPr>
            </a:br>
            <a:r>
              <a:rPr lang="en-US" sz="2800" b="1">
                <a:solidFill>
                  <a:srgbClr val="000000"/>
                </a:solidFill>
                <a:latin typeface="Garamond"/>
                <a:ea typeface="Garamond"/>
                <a:cs typeface="Garamond"/>
                <a:sym typeface="Garamond"/>
              </a:rPr>
              <a:t>LLM, LLB, FCA, CS, GSTCC, B.Sc. (H) </a:t>
            </a:r>
            <a:br>
              <a:rPr lang="en-US" sz="2800" b="1">
                <a:solidFill>
                  <a:srgbClr val="000000"/>
                </a:solidFill>
                <a:latin typeface="Garamond"/>
                <a:ea typeface="Garamond"/>
                <a:cs typeface="Garamond"/>
                <a:sym typeface="Garamond"/>
              </a:rPr>
            </a:br>
            <a:r>
              <a:rPr lang="en-US" sz="2800">
                <a:solidFill>
                  <a:schemeClr val="dk1"/>
                </a:solidFill>
                <a:latin typeface="Garamond"/>
                <a:ea typeface="Garamond"/>
                <a:cs typeface="Garamond"/>
                <a:sym typeface="Garamond"/>
              </a:rPr>
              <a:t>Contact No. +91-9711521060, 9871229590</a:t>
            </a:r>
            <a:br>
              <a:rPr lang="en-US" sz="2800">
                <a:solidFill>
                  <a:schemeClr val="dk1"/>
                </a:solidFill>
                <a:latin typeface="Garamond"/>
                <a:ea typeface="Garamond"/>
                <a:cs typeface="Garamond"/>
                <a:sym typeface="Garamond"/>
              </a:rPr>
            </a:br>
            <a:r>
              <a:rPr lang="en-US" sz="2800" b="1" u="sng">
                <a:solidFill>
                  <a:schemeClr val="hlink"/>
                </a:solidFill>
                <a:latin typeface="Garamond"/>
                <a:ea typeface="Garamond"/>
                <a:cs typeface="Garamond"/>
                <a:sym typeface="Garamond"/>
                <a:hlinkClick r:id="rId3"/>
              </a:rPr>
              <a:t>cappsingh@gmail.com</a:t>
            </a:r>
            <a:br>
              <a:rPr lang="en-US" sz="2800">
                <a:solidFill>
                  <a:schemeClr val="dk1"/>
                </a:solidFill>
                <a:latin typeface="Calibri"/>
                <a:ea typeface="Calibri"/>
                <a:cs typeface="Calibri"/>
                <a:sym typeface="Calibri"/>
              </a:rPr>
            </a:br>
            <a:br>
              <a:rPr lang="en-US">
                <a:solidFill>
                  <a:schemeClr val="dk1"/>
                </a:solidFill>
                <a:latin typeface="Garamond"/>
                <a:ea typeface="Garamond"/>
                <a:cs typeface="Garamond"/>
                <a:sym typeface="Garamond"/>
              </a:rPr>
            </a:br>
            <a:endParaRPr sz="1744">
              <a:solidFill>
                <a:schemeClr val="dk1"/>
              </a:solidFill>
            </a:endParaRPr>
          </a:p>
        </p:txBody>
      </p:sp>
      <p:sp>
        <p:nvSpPr>
          <p:cNvPr id="406" name="Google Shape;406;p65"/>
          <p:cNvSpPr txBox="1">
            <a:spLocks noGrp="1"/>
          </p:cNvSpPr>
          <p:nvPr>
            <p:ph type="body" idx="2"/>
          </p:nvPr>
        </p:nvSpPr>
        <p:spPr>
          <a:xfrm>
            <a:off x="0" y="2343150"/>
            <a:ext cx="12192000" cy="451485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noAutofit/>
          </a:bodyPr>
          <a:lstStyle/>
          <a:p>
            <a:pPr marL="294571" lvl="0" indent="-257168" algn="just" rtl="0">
              <a:lnSpc>
                <a:spcPct val="90000"/>
              </a:lnSpc>
              <a:spcBef>
                <a:spcPts val="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Post-qualification experience of around 24 years in the field of direct &amp; indirect tax particularly  income tax, GST , service tax and VAT ,sales tax . </a:t>
            </a:r>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Experience of handling the  litigation matters and advisory matters  of Direct taxes particularly  income tax  and indirect tax  like GST, service tax, DVAT, CST, Central Excise and other related matters.</a:t>
            </a:r>
            <a:endParaRPr sz="2100">
              <a:solidFill>
                <a:schemeClr val="dk1"/>
              </a:solidFill>
              <a:latin typeface="Calibri"/>
              <a:ea typeface="Calibri"/>
              <a:cs typeface="Calibri"/>
              <a:sym typeface="Calibri"/>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Authored the book  </a:t>
            </a:r>
            <a:r>
              <a:rPr lang="en-US" sz="2100" b="1">
                <a:solidFill>
                  <a:schemeClr val="dk1"/>
                </a:solidFill>
                <a:latin typeface="Calibri"/>
                <a:ea typeface="Calibri"/>
                <a:cs typeface="Calibri"/>
                <a:sym typeface="Calibri"/>
              </a:rPr>
              <a:t>DNA of GST Audit and Annual return,</a:t>
            </a:r>
            <a:r>
              <a:rPr lang="en-US" sz="2100">
                <a:solidFill>
                  <a:schemeClr val="dk1"/>
                </a:solidFill>
                <a:latin typeface="Calibri"/>
                <a:ea typeface="Calibri"/>
                <a:cs typeface="Calibri"/>
                <a:sym typeface="Calibri"/>
              </a:rPr>
              <a:t> </a:t>
            </a:r>
            <a:r>
              <a:rPr lang="en-US" sz="2100" b="1">
                <a:solidFill>
                  <a:schemeClr val="dk1"/>
                </a:solidFill>
                <a:latin typeface="Calibri"/>
                <a:ea typeface="Calibri"/>
                <a:cs typeface="Calibri"/>
                <a:sym typeface="Calibri"/>
              </a:rPr>
              <a:t>The </a:t>
            </a:r>
            <a:r>
              <a:rPr lang="en-US" sz="2100" b="1" i="1">
                <a:solidFill>
                  <a:schemeClr val="dk1"/>
                </a:solidFill>
                <a:latin typeface="Calibri"/>
                <a:ea typeface="Calibri"/>
                <a:cs typeface="Calibri"/>
                <a:sym typeface="Calibri"/>
              </a:rPr>
              <a:t>DNA of TDS&amp;TCS</a:t>
            </a:r>
            <a:r>
              <a:rPr lang="en-US" sz="2100" b="1">
                <a:solidFill>
                  <a:schemeClr val="dk1"/>
                </a:solidFill>
                <a:latin typeface="Calibri"/>
                <a:ea typeface="Calibri"/>
                <a:cs typeface="Calibri"/>
                <a:sym typeface="Calibri"/>
              </a:rPr>
              <a:t> (including withholding tax, advance tax ) ,</a:t>
            </a:r>
            <a:r>
              <a:rPr lang="en-US" sz="2100">
                <a:solidFill>
                  <a:schemeClr val="dk1"/>
                </a:solidFill>
                <a:latin typeface="Calibri"/>
                <a:ea typeface="Calibri"/>
                <a:cs typeface="Calibri"/>
                <a:sym typeface="Calibri"/>
              </a:rPr>
              <a:t>Background material on GST for  empowerment of girl students ICAI, New Delhi   </a:t>
            </a:r>
            <a:endParaRPr sz="2100">
              <a:solidFill>
                <a:schemeClr val="dk1"/>
              </a:solidFill>
              <a:latin typeface="Calibri"/>
              <a:ea typeface="Calibri"/>
              <a:cs typeface="Calibri"/>
              <a:sym typeface="Calibri"/>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 Guest faculty for certification course  on </a:t>
            </a:r>
            <a:r>
              <a:rPr lang="en-US" sz="2100" b="1">
                <a:solidFill>
                  <a:schemeClr val="dk1"/>
                </a:solidFill>
                <a:latin typeface="Calibri"/>
                <a:ea typeface="Calibri"/>
                <a:cs typeface="Calibri"/>
                <a:sym typeface="Calibri"/>
              </a:rPr>
              <a:t>GST &amp; Certification course on appeal and representation ICAI </a:t>
            </a:r>
            <a:r>
              <a:rPr lang="en-US" sz="2100">
                <a:solidFill>
                  <a:schemeClr val="dk1"/>
                </a:solidFill>
                <a:latin typeface="Calibri"/>
                <a:ea typeface="Calibri"/>
                <a:cs typeface="Calibri"/>
                <a:sym typeface="Calibri"/>
              </a:rPr>
              <a:t>, New Delhi;</a:t>
            </a:r>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Guest faculty for  on </a:t>
            </a:r>
            <a:r>
              <a:rPr lang="en-US" sz="2100" b="1">
                <a:solidFill>
                  <a:schemeClr val="dk1"/>
                </a:solidFill>
                <a:latin typeface="Calibri"/>
                <a:ea typeface="Calibri"/>
                <a:cs typeface="Calibri"/>
                <a:sym typeface="Calibri"/>
              </a:rPr>
              <a:t>GST CLDP Session,  NIRC ICSI </a:t>
            </a:r>
            <a:r>
              <a:rPr lang="en-US" sz="2100">
                <a:solidFill>
                  <a:schemeClr val="dk1"/>
                </a:solidFill>
                <a:latin typeface="Calibri"/>
                <a:ea typeface="Calibri"/>
                <a:cs typeface="Calibri"/>
                <a:sym typeface="Calibri"/>
              </a:rPr>
              <a:t>, New Delhi;</a:t>
            </a:r>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Visiting faculty in the </a:t>
            </a:r>
            <a:r>
              <a:rPr lang="en-US" sz="2100" b="1">
                <a:solidFill>
                  <a:schemeClr val="dk1"/>
                </a:solidFill>
                <a:latin typeface="Calibri"/>
                <a:ea typeface="Calibri"/>
                <a:cs typeface="Calibri"/>
                <a:sym typeface="Calibri"/>
              </a:rPr>
              <a:t>National Academy Of Custom, Indirect Tax And Narcotics</a:t>
            </a:r>
            <a:r>
              <a:rPr lang="en-US" sz="2100">
                <a:solidFill>
                  <a:schemeClr val="dk1"/>
                </a:solidFill>
                <a:latin typeface="Calibri"/>
                <a:ea typeface="Calibri"/>
                <a:cs typeface="Calibri"/>
                <a:sym typeface="Calibri"/>
              </a:rPr>
              <a:t> (known as NACIN) Saket, new Delhi. </a:t>
            </a:r>
            <a:endParaRPr sz="2100">
              <a:solidFill>
                <a:schemeClr val="dk1"/>
              </a:solidFill>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 </a:t>
            </a:r>
            <a:r>
              <a:rPr lang="en-US" sz="2100" b="1">
                <a:solidFill>
                  <a:schemeClr val="dk1"/>
                </a:solidFill>
                <a:latin typeface="Calibri"/>
                <a:ea typeface="Calibri"/>
                <a:cs typeface="Calibri"/>
                <a:sym typeface="Calibri"/>
              </a:rPr>
              <a:t>Guest Faculty with Indian Institute of Management(IIM) MDP programme </a:t>
            </a:r>
            <a:endParaRPr/>
          </a:p>
          <a:p>
            <a:pPr marL="294571" lvl="0" indent="-257168" algn="just" rtl="0">
              <a:lnSpc>
                <a:spcPct val="90000"/>
              </a:lnSpc>
              <a:spcBef>
                <a:spcPts val="75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NIFMS, Faridabad(Institute of Minister Finance),.</a:t>
            </a:r>
            <a:endParaRPr sz="2100">
              <a:solidFill>
                <a:schemeClr val="dk1"/>
              </a:solidFill>
              <a:latin typeface="Calibri"/>
              <a:ea typeface="Calibri"/>
              <a:cs typeface="Calibri"/>
              <a:sym typeface="Calibri"/>
            </a:endParaRPr>
          </a:p>
          <a:p>
            <a:pPr marL="0" lvl="0" indent="0" algn="just" rtl="0">
              <a:lnSpc>
                <a:spcPct val="90000"/>
              </a:lnSpc>
              <a:spcBef>
                <a:spcPts val="750"/>
              </a:spcBef>
              <a:spcAft>
                <a:spcPts val="0"/>
              </a:spcAft>
              <a:buClr>
                <a:schemeClr val="dk1"/>
              </a:buClr>
              <a:buSzPts val="2200"/>
              <a:buNone/>
            </a:pPr>
            <a:endParaRPr sz="2200">
              <a:solidFill>
                <a:schemeClr val="dk1"/>
              </a:solidFill>
              <a:latin typeface="Calibri"/>
              <a:ea typeface="Calibri"/>
              <a:cs typeface="Calibri"/>
              <a:sym typeface="Calibri"/>
            </a:endParaRPr>
          </a:p>
          <a:p>
            <a:pPr marL="214307" lvl="0" indent="-87307" algn="l" rtl="0">
              <a:lnSpc>
                <a:spcPct val="90000"/>
              </a:lnSpc>
              <a:spcBef>
                <a:spcPts val="75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a:p>
            <a:pPr marL="0" lvl="0" indent="0" algn="l" rtl="0">
              <a:lnSpc>
                <a:spcPct val="90000"/>
              </a:lnSpc>
              <a:spcBef>
                <a:spcPts val="750"/>
              </a:spcBef>
              <a:spcAft>
                <a:spcPts val="0"/>
              </a:spcAft>
              <a:buClr>
                <a:schemeClr val="dk1"/>
              </a:buClr>
              <a:buSzPts val="1294"/>
              <a:buNone/>
            </a:pPr>
            <a:endParaRPr sz="1294"/>
          </a:p>
        </p:txBody>
      </p:sp>
      <p:pic>
        <p:nvPicPr>
          <p:cNvPr id="407" name="Google Shape;407;p65" descr="E:\AGM\OFFICE\AGM DOCUMENTS\Photos\P P SINGH.jpg"/>
          <p:cNvPicPr preferRelativeResize="0">
            <a:picLocks noGrp="1"/>
          </p:cNvPicPr>
          <p:nvPr>
            <p:ph type="body" idx="1"/>
          </p:nvPr>
        </p:nvPicPr>
        <p:blipFill rotWithShape="1">
          <a:blip r:embed="rId4">
            <a:alphaModFix/>
          </a:blip>
          <a:srcRect/>
          <a:stretch/>
        </p:blipFill>
        <p:spPr>
          <a:xfrm>
            <a:off x="10363201" y="26670"/>
            <a:ext cx="1828799" cy="2316480"/>
          </a:xfrm>
          <a:prstGeom prst="rect">
            <a:avLst/>
          </a:prstGeom>
          <a:noFill/>
          <a:ln>
            <a:noFill/>
          </a:ln>
        </p:spPr>
      </p:pic>
    </p:spTree>
    <p:extLst>
      <p:ext uri="{BB962C8B-B14F-4D97-AF65-F5344CB8AC3E}">
        <p14:creationId xmlns:p14="http://schemas.microsoft.com/office/powerpoint/2010/main" val="7552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E27C-6B1A-4171-B742-0B8F23E9EBBA}"/>
              </a:ext>
            </a:extLst>
          </p:cNvPr>
          <p:cNvSpPr>
            <a:spLocks noGrp="1"/>
          </p:cNvSpPr>
          <p:nvPr>
            <p:ph type="title"/>
          </p:nvPr>
        </p:nvSpPr>
        <p:spPr/>
        <p:txBody>
          <a:bodyPr>
            <a:normAutofit fontScale="90000"/>
          </a:bodyPr>
          <a:lstStyle/>
          <a:p>
            <a:r>
              <a:rPr lang="en-US" dirty="0"/>
              <a:t>Where dispute is related to reduction in tax credit- Sec 89(1)(j) read with rule 9</a:t>
            </a:r>
          </a:p>
        </p:txBody>
      </p:sp>
      <p:sp>
        <p:nvSpPr>
          <p:cNvPr id="3" name="Content Placeholder 2">
            <a:extLst>
              <a:ext uri="{FF2B5EF4-FFF2-40B4-BE49-F238E27FC236}">
                <a16:creationId xmlns:a16="http://schemas.microsoft.com/office/drawing/2014/main" id="{63DA0E0D-E075-43BD-AC01-A825532E6278}"/>
              </a:ext>
            </a:extLst>
          </p:cNvPr>
          <p:cNvSpPr>
            <a:spLocks noGrp="1"/>
          </p:cNvSpPr>
          <p:nvPr>
            <p:ph idx="1"/>
          </p:nvPr>
        </p:nvSpPr>
        <p:spPr>
          <a:xfrm>
            <a:off x="5183188" y="281354"/>
            <a:ext cx="6605538" cy="6386732"/>
          </a:xfrm>
        </p:spPr>
        <p:txBody>
          <a:bodyPr>
            <a:normAutofit fontScale="77500" lnSpcReduction="20000"/>
          </a:bodyPr>
          <a:lstStyle/>
          <a:p>
            <a:pPr marL="0" indent="0">
              <a:lnSpc>
                <a:spcPct val="150000"/>
              </a:lnSpc>
              <a:buNone/>
            </a:pPr>
            <a:r>
              <a:rPr lang="en-GB" sz="3200" b="1" dirty="0">
                <a:solidFill>
                  <a:srgbClr val="212529"/>
                </a:solidFill>
                <a:latin typeface="Times New Roman"/>
                <a:cs typeface="Times New Roman"/>
              </a:rPr>
              <a:t>Provided</a:t>
            </a:r>
            <a:r>
              <a:rPr lang="en-GB" sz="3200" dirty="0">
                <a:solidFill>
                  <a:srgbClr val="212529"/>
                </a:solidFill>
                <a:latin typeface="Times New Roman"/>
                <a:cs typeface="Times New Roman"/>
              </a:rPr>
              <a:t> that in a case </a:t>
            </a:r>
            <a:r>
              <a:rPr lang="en-GB" sz="3200" b="1" dirty="0">
                <a:solidFill>
                  <a:srgbClr val="212529"/>
                </a:solidFill>
                <a:latin typeface="Times New Roman"/>
                <a:cs typeface="Times New Roman"/>
              </a:rPr>
              <a:t>where the dispute in relation to an assessment year relates to reduction of tax credit </a:t>
            </a:r>
            <a:r>
              <a:rPr lang="en-GB" sz="3200" dirty="0">
                <a:solidFill>
                  <a:srgbClr val="212529"/>
                </a:solidFill>
                <a:latin typeface="Times New Roman"/>
                <a:cs typeface="Times New Roman"/>
              </a:rPr>
              <a:t>under section 115JAA or section 115JD of the Income-tax Act, or any loss or depreciation computed thereunder, the </a:t>
            </a:r>
            <a:r>
              <a:rPr lang="en-GB" sz="3200" b="1" dirty="0">
                <a:solidFill>
                  <a:srgbClr val="212529"/>
                </a:solidFill>
                <a:latin typeface="Times New Roman"/>
                <a:cs typeface="Times New Roman"/>
              </a:rPr>
              <a:t>appellant shall have an option </a:t>
            </a:r>
          </a:p>
          <a:p>
            <a:pPr marL="514350" indent="-514350">
              <a:lnSpc>
                <a:spcPct val="150000"/>
              </a:lnSpc>
              <a:buAutoNum type="arabicPeriod"/>
            </a:pPr>
            <a:r>
              <a:rPr lang="en-GB" sz="3200" b="1" dirty="0">
                <a:solidFill>
                  <a:srgbClr val="212529"/>
                </a:solidFill>
                <a:latin typeface="Times New Roman"/>
                <a:cs typeface="Times New Roman"/>
              </a:rPr>
              <a:t>either to include the amount of tax related to such tax credit or loss or depreciation in the amount of disputed tax. or </a:t>
            </a:r>
          </a:p>
          <a:p>
            <a:pPr marL="514350" indent="-514350">
              <a:lnSpc>
                <a:spcPct val="150000"/>
              </a:lnSpc>
              <a:buAutoNum type="arabicPeriod"/>
            </a:pPr>
            <a:r>
              <a:rPr lang="en-GB" sz="3200" b="1" dirty="0">
                <a:solidFill>
                  <a:srgbClr val="212529"/>
                </a:solidFill>
                <a:latin typeface="Times New Roman"/>
                <a:cs typeface="Times New Roman"/>
              </a:rPr>
              <a:t>to carry forward the reduced tax credit or loss or depreciation, </a:t>
            </a:r>
            <a:r>
              <a:rPr lang="en-GB" sz="3200" dirty="0">
                <a:solidFill>
                  <a:srgbClr val="212529"/>
                </a:solidFill>
                <a:latin typeface="Times New Roman"/>
                <a:cs typeface="Times New Roman"/>
              </a:rPr>
              <a:t>in such manner as may be prescribed.;</a:t>
            </a:r>
            <a:endParaRPr lang="en-US" dirty="0"/>
          </a:p>
        </p:txBody>
      </p:sp>
      <p:sp>
        <p:nvSpPr>
          <p:cNvPr id="4" name="Text Placeholder 3">
            <a:extLst>
              <a:ext uri="{FF2B5EF4-FFF2-40B4-BE49-F238E27FC236}">
                <a16:creationId xmlns:a16="http://schemas.microsoft.com/office/drawing/2014/main" id="{82FE6EF0-B678-4505-83F2-60DBBF427410}"/>
              </a:ext>
            </a:extLst>
          </p:cNvPr>
          <p:cNvSpPr>
            <a:spLocks noGrp="1"/>
          </p:cNvSpPr>
          <p:nvPr>
            <p:ph type="body" sz="half" idx="2"/>
          </p:nvPr>
        </p:nvSpPr>
        <p:spPr>
          <a:xfrm>
            <a:off x="839788" y="2057400"/>
            <a:ext cx="3932237" cy="4441874"/>
          </a:xfrm>
        </p:spPr>
        <p:txBody>
          <a:bodyPr>
            <a:normAutofit lnSpcReduction="10000"/>
          </a:bodyPr>
          <a:lstStyle/>
          <a:p>
            <a:pPr marL="342900" indent="-342900" algn="just">
              <a:buFont typeface="Wingdings" panose="05000000000000000000" pitchFamily="2" charset="2"/>
              <a:buChar char="q"/>
            </a:pPr>
            <a:r>
              <a:rPr lang="en-US" sz="2400" dirty="0"/>
              <a:t>In first option assessee have to pay tax, cess, surcharge and carry forward the original figure of unabsorbed depreciation/tax credit.</a:t>
            </a:r>
          </a:p>
          <a:p>
            <a:pPr marL="342900" indent="-342900" algn="just">
              <a:buFont typeface="Wingdings" panose="05000000000000000000" pitchFamily="2" charset="2"/>
              <a:buChar char="q"/>
            </a:pPr>
            <a:r>
              <a:rPr lang="en-US" sz="2400" dirty="0"/>
              <a:t>In second option WDV cannot be enhanced where unabsorbed depreciation reduced </a:t>
            </a:r>
          </a:p>
          <a:p>
            <a:pPr marL="342900" indent="-342900" algn="just">
              <a:buFont typeface="Wingdings" panose="05000000000000000000" pitchFamily="2" charset="2"/>
              <a:buChar char="q"/>
            </a:pPr>
            <a:r>
              <a:rPr lang="en-US" sz="2400" dirty="0"/>
              <a:t>Further assessee has to pay tax, cess, surcharge, interest </a:t>
            </a:r>
          </a:p>
        </p:txBody>
      </p:sp>
    </p:spTree>
    <p:extLst>
      <p:ext uri="{BB962C8B-B14F-4D97-AF65-F5344CB8AC3E}">
        <p14:creationId xmlns:p14="http://schemas.microsoft.com/office/powerpoint/2010/main" val="292484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5E8BD-3BB5-4B5B-B544-B7D52DB4EF0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Meaning of Tax Arrear – Sec89(1)(o)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97245D-B20D-40AC-B593-209807AA9104}"/>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r>
              <a:rPr lang="en-US"/>
              <a:t>Tax arrears" means: </a:t>
            </a:r>
          </a:p>
          <a:p>
            <a:pPr marL="0"/>
            <a:r>
              <a:rPr lang="en-US"/>
              <a:t>(a) the aggregate amount of </a:t>
            </a:r>
            <a:r>
              <a:rPr lang="en-US" b="1"/>
              <a:t>disputed tax</a:t>
            </a:r>
            <a:r>
              <a:rPr lang="en-US"/>
              <a:t>, </a:t>
            </a:r>
            <a:r>
              <a:rPr lang="en-US" b="1"/>
              <a:t>interest chargeable or charged </a:t>
            </a:r>
            <a:r>
              <a:rPr lang="en-US"/>
              <a:t>on such disputed tax, and </a:t>
            </a:r>
            <a:r>
              <a:rPr lang="en-US" b="1"/>
              <a:t>penalty leviable or levied </a:t>
            </a:r>
            <a:r>
              <a:rPr lang="en-US"/>
              <a:t>on such disputed tax; or</a:t>
            </a:r>
          </a:p>
          <a:p>
            <a:pPr marL="0"/>
            <a:r>
              <a:rPr lang="en-US"/>
              <a:t>(b) </a:t>
            </a:r>
            <a:r>
              <a:rPr lang="en-US" b="1"/>
              <a:t>disputed interest</a:t>
            </a:r>
            <a:r>
              <a:rPr lang="en-US"/>
              <a:t>; or</a:t>
            </a:r>
          </a:p>
          <a:p>
            <a:pPr marL="0"/>
            <a:r>
              <a:rPr lang="en-US"/>
              <a:t>(c) </a:t>
            </a:r>
            <a:r>
              <a:rPr lang="en-US" b="1"/>
              <a:t>disputed penalty</a:t>
            </a:r>
            <a:r>
              <a:rPr lang="en-US"/>
              <a:t>; or</a:t>
            </a:r>
          </a:p>
          <a:p>
            <a:pPr marL="0"/>
            <a:r>
              <a:rPr lang="en-US"/>
              <a:t>(d) </a:t>
            </a:r>
            <a:r>
              <a:rPr lang="en-US" b="1"/>
              <a:t>disputed fee.</a:t>
            </a:r>
          </a:p>
          <a:p>
            <a:pPr marL="0"/>
            <a:endParaRPr lang="en-US"/>
          </a:p>
        </p:txBody>
      </p:sp>
    </p:spTree>
    <p:extLst>
      <p:ext uri="{BB962C8B-B14F-4D97-AF65-F5344CB8AC3E}">
        <p14:creationId xmlns:p14="http://schemas.microsoft.com/office/powerpoint/2010/main" val="363055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3AA0F-B64A-4510-A917-85D4E2F01455}"/>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400" kern="1200">
                <a:solidFill>
                  <a:srgbClr val="FFFFFF"/>
                </a:solidFill>
                <a:latin typeface="+mj-lt"/>
                <a:ea typeface="+mj-ea"/>
                <a:cs typeface="+mj-cs"/>
              </a:rPr>
              <a:t>Meaning of Disputed Interest- Sec 89(1)(h)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D9487C5-90EA-43C1-A06B-473DD30D0BFD}"/>
              </a:ext>
            </a:extLst>
          </p:cNvPr>
          <p:cNvSpPr>
            <a:spLocks noGrp="1"/>
          </p:cNvSpPr>
          <p:nvPr>
            <p:ph idx="1"/>
          </p:nvPr>
        </p:nvSpPr>
        <p:spPr>
          <a:xfrm>
            <a:off x="5370153" y="1526033"/>
            <a:ext cx="5536397" cy="3935281"/>
          </a:xfrm>
        </p:spPr>
        <p:txBody>
          <a:bodyPr vert="horz" lIns="91440" tIns="45720" rIns="91440" bIns="45720" rtlCol="0">
            <a:normAutofit/>
          </a:bodyPr>
          <a:lstStyle/>
          <a:p>
            <a:pPr marL="0"/>
            <a:r>
              <a:rPr lang="en-US" sz="2700"/>
              <a:t>"disputed interest" means the interest determined in any case under the provisions of the Income-tax Act, where—</a:t>
            </a:r>
          </a:p>
          <a:p>
            <a:pPr marL="0"/>
            <a:r>
              <a:rPr lang="en-US" sz="2700"/>
              <a:t>(a) such interest is not charged or chargeable on disputed tax;</a:t>
            </a:r>
          </a:p>
          <a:p>
            <a:pPr marL="0"/>
            <a:r>
              <a:rPr lang="en-US" sz="2700"/>
              <a:t>(b) an appeal has been filed by the appellant in respect of such interest</a:t>
            </a:r>
          </a:p>
        </p:txBody>
      </p:sp>
    </p:spTree>
    <p:extLst>
      <p:ext uri="{BB962C8B-B14F-4D97-AF65-F5344CB8AC3E}">
        <p14:creationId xmlns:p14="http://schemas.microsoft.com/office/powerpoint/2010/main" val="121068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3AA0F-B64A-4510-A917-85D4E2F0145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Meaning of Disputed Penalty- Sec 89(1)(j)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9487C5-90EA-43C1-A06B-473DD30D0BFD}"/>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r>
              <a:rPr lang="en-US"/>
              <a:t> "disputed penalty" means the penalty determined in any case under the provisions of the Income-tax Act, where—</a:t>
            </a:r>
          </a:p>
          <a:p>
            <a:pPr marL="0"/>
            <a:r>
              <a:rPr lang="en-US"/>
              <a:t>(a) such penalty is not levied or leviable in respect of disputed income or disputed tax, as the case may be;</a:t>
            </a:r>
          </a:p>
          <a:p>
            <a:pPr marL="0"/>
            <a:r>
              <a:rPr lang="en-US"/>
              <a:t>(b) an appeal has been filed by the appellant in respect of such penalty.</a:t>
            </a:r>
          </a:p>
          <a:p>
            <a:pPr marL="0"/>
            <a:endParaRPr lang="en-US"/>
          </a:p>
        </p:txBody>
      </p:sp>
    </p:spTree>
    <p:extLst>
      <p:ext uri="{BB962C8B-B14F-4D97-AF65-F5344CB8AC3E}">
        <p14:creationId xmlns:p14="http://schemas.microsoft.com/office/powerpoint/2010/main" val="380916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008E-6097-F263-1821-3FDC4D8EF15F}"/>
              </a:ext>
            </a:extLst>
          </p:cNvPr>
          <p:cNvSpPr>
            <a:spLocks noGrp="1"/>
          </p:cNvSpPr>
          <p:nvPr>
            <p:ph type="title"/>
          </p:nvPr>
        </p:nvSpPr>
        <p:spPr>
          <a:xfrm>
            <a:off x="624128" y="255917"/>
            <a:ext cx="3932237" cy="1600200"/>
          </a:xfrm>
        </p:spPr>
        <p:txBody>
          <a:bodyPr vert="horz" lIns="91440" tIns="45720" rIns="91440" bIns="45720" rtlCol="0" anchor="ctr">
            <a:normAutofit/>
          </a:bodyPr>
          <a:lstStyle/>
          <a:p>
            <a:pPr algn="ctr"/>
            <a:r>
              <a:rPr lang="en-GB" sz="2800" dirty="0"/>
              <a:t>Procedure and forms under the scheme 2024</a:t>
            </a:r>
            <a:endParaRPr lang="en-US" dirty="0"/>
          </a:p>
        </p:txBody>
      </p:sp>
      <p:graphicFrame>
        <p:nvGraphicFramePr>
          <p:cNvPr id="8" name="Content Placeholder 2">
            <a:extLst>
              <a:ext uri="{FF2B5EF4-FFF2-40B4-BE49-F238E27FC236}">
                <a16:creationId xmlns:a16="http://schemas.microsoft.com/office/drawing/2014/main" id="{FEC4D5D3-85F7-6951-A7E0-4F7AA0FA064C}"/>
              </a:ext>
            </a:extLst>
          </p:cNvPr>
          <p:cNvGraphicFramePr>
            <a:graphicFrameLocks noGrp="1"/>
          </p:cNvGraphicFramePr>
          <p:nvPr>
            <p:ph idx="1"/>
          </p:nvPr>
        </p:nvGraphicFramePr>
        <p:xfrm>
          <a:off x="5183188" y="254180"/>
          <a:ext cx="6574766" cy="5606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90F16E90-104E-E0DC-F1BB-4D85DC6E506A}"/>
              </a:ext>
            </a:extLst>
          </p:cNvPr>
          <p:cNvSpPr>
            <a:spLocks noGrp="1"/>
          </p:cNvSpPr>
          <p:nvPr>
            <p:ph type="body" sz="half" idx="2"/>
          </p:nvPr>
        </p:nvSpPr>
        <p:spPr>
          <a:xfrm>
            <a:off x="839788" y="2057400"/>
            <a:ext cx="3932237" cy="4343550"/>
          </a:xfrm>
        </p:spPr>
        <p:txBody>
          <a:bodyPr vert="horz" lIns="91440" tIns="45720" rIns="91440" bIns="45720" rtlCol="0" anchor="t">
            <a:normAutofit/>
          </a:bodyPr>
          <a:lstStyle/>
          <a:p>
            <a:pPr algn="just"/>
            <a:r>
              <a:rPr lang="en-GB" sz="2000" dirty="0"/>
              <a:t>The Scheme also provides that Form-1 shall be filed separately for each dispute, provided that where appellant and the income-tax authority, both have filed an appeal in respect of the same order, single Form-1 shall be filed in such a case.</a:t>
            </a:r>
            <a:endParaRPr lang="en-US" dirty="0"/>
          </a:p>
          <a:p>
            <a:pPr algn="just"/>
            <a:r>
              <a:rPr lang="en-GB" sz="2000" dirty="0"/>
              <a:t>The intimation of payment is to be made in Form-3 and is to be furnished to the Designated Authority along with proof of withdrawal of appeal, objection, application, writ petition, special leave petition or claim.</a:t>
            </a:r>
          </a:p>
          <a:p>
            <a:endParaRPr lang="en-GB" dirty="0"/>
          </a:p>
        </p:txBody>
      </p:sp>
    </p:spTree>
    <p:extLst>
      <p:ext uri="{BB962C8B-B14F-4D97-AF65-F5344CB8AC3E}">
        <p14:creationId xmlns:p14="http://schemas.microsoft.com/office/powerpoint/2010/main" val="879275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B6784-424D-4421-A022-D47593D0B73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Revised Declaration </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65CE84-3545-421E-8702-11C419D9166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500"/>
              <a:t>Although there is no specific provision for revised declaration but in the context of DTVVS 2020, the CBDT clarified that the declaration made can be revised any number of times before the DA issues a certificate. </a:t>
            </a:r>
          </a:p>
          <a:p>
            <a:r>
              <a:rPr lang="en-US" sz="2500"/>
              <a:t>Portal has facility for revised declaration form .</a:t>
            </a:r>
          </a:p>
          <a:p>
            <a:r>
              <a:rPr lang="en-US" sz="2500"/>
              <a:t>The above view is supported by the decision in Value Added Futuristic Management (P.) Ltd. v. Union of India [2022] 143 taxmann.com 428/[2023] 290 Taxman 285/[2022] 447 ITR 48 (Jharkhand) wherein it was held that there is no provision in the scheme that further envisages filing of revised/fresh declaration after the declaration has been accepted by the designated authority.</a:t>
            </a:r>
          </a:p>
        </p:txBody>
      </p:sp>
    </p:spTree>
    <p:extLst>
      <p:ext uri="{BB962C8B-B14F-4D97-AF65-F5344CB8AC3E}">
        <p14:creationId xmlns:p14="http://schemas.microsoft.com/office/powerpoint/2010/main" val="371633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E5BF9-E57B-BFB4-3C42-904913CD178D}"/>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Time and manner of payment. </a:t>
            </a:r>
            <a:br>
              <a:rPr lang="en-US" sz="4000" b="1" kern="1200">
                <a:solidFill>
                  <a:srgbClr val="FFFFFF"/>
                </a:solidFill>
                <a:latin typeface="+mj-lt"/>
                <a:ea typeface="+mj-ea"/>
                <a:cs typeface="+mj-cs"/>
              </a:rPr>
            </a:br>
            <a:r>
              <a:rPr lang="en-US" sz="4000" b="1" kern="1200">
                <a:solidFill>
                  <a:srgbClr val="FFFFFF"/>
                </a:solidFill>
                <a:latin typeface="+mj-lt"/>
                <a:ea typeface="+mj-ea"/>
                <a:cs typeface="+mj-cs"/>
              </a:rPr>
              <a:t>SECTION 92</a:t>
            </a:r>
            <a:endParaRPr lang="en-US" sz="40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2FB6AE06-725D-7405-6480-65FC60C2F7CF}"/>
              </a:ext>
            </a:extLst>
          </p:cNvPr>
          <p:cNvSpPr>
            <a:spLocks noGrp="1"/>
          </p:cNvSpPr>
          <p:nvPr>
            <p:ph idx="1"/>
          </p:nvPr>
        </p:nvSpPr>
        <p:spPr>
          <a:xfrm>
            <a:off x="4407693" y="218160"/>
            <a:ext cx="7590516" cy="6451819"/>
          </a:xfrm>
        </p:spPr>
        <p:txBody>
          <a:bodyPr vert="horz" lIns="91440" tIns="45720" rIns="91440" bIns="45720" rtlCol="0" anchor="ctr">
            <a:normAutofit/>
          </a:bodyPr>
          <a:lstStyle/>
          <a:p>
            <a:pPr marL="0" algn="just"/>
            <a:r>
              <a:rPr lang="en-US" sz="1800" dirty="0"/>
              <a:t>(1) The designated authority(DA) shall, within a period of 15 days from the date of receipt of the declaration, by order, determine the </a:t>
            </a:r>
            <a:r>
              <a:rPr lang="en-US" sz="1800" b="1" dirty="0"/>
              <a:t>amount payable</a:t>
            </a:r>
            <a:r>
              <a:rPr lang="en-US" sz="1800" dirty="0"/>
              <a:t> by the declarant in accordance with the provisions of this Scheme and grant a certificate to the declarant  form 2 containing particulars of the </a:t>
            </a:r>
            <a:r>
              <a:rPr lang="en-US" sz="1800" b="1" dirty="0"/>
              <a:t>tax arrear</a:t>
            </a:r>
            <a:r>
              <a:rPr lang="en-US" sz="1800" dirty="0"/>
              <a:t> and the </a:t>
            </a:r>
            <a:r>
              <a:rPr lang="en-US" sz="1800" b="1" dirty="0"/>
              <a:t>amount payable</a:t>
            </a:r>
            <a:r>
              <a:rPr lang="en-US" sz="1800" dirty="0"/>
              <a:t> after such determination, in such form as may be prescribed.</a:t>
            </a:r>
            <a:endParaRPr lang="en-US" dirty="0"/>
          </a:p>
          <a:p>
            <a:pPr marL="0" algn="just"/>
            <a:r>
              <a:rPr lang="en-US" sz="1800" dirty="0"/>
              <a:t>(2) The </a:t>
            </a:r>
            <a:r>
              <a:rPr lang="en-US" sz="1800" b="1" dirty="0"/>
              <a:t>declarant shall pay</a:t>
            </a:r>
            <a:r>
              <a:rPr lang="en-US" sz="1800" dirty="0"/>
              <a:t> the amount determined under sub-section (1) within a period of </a:t>
            </a:r>
            <a:r>
              <a:rPr lang="en-US" sz="1800" b="1" dirty="0"/>
              <a:t>15 days of the date of receipt of the certificate </a:t>
            </a:r>
            <a:r>
              <a:rPr lang="en-US" sz="1800" dirty="0"/>
              <a:t>and </a:t>
            </a:r>
            <a:r>
              <a:rPr lang="en-US" sz="1800" b="1" dirty="0"/>
              <a:t>intimate the details of such payment </a:t>
            </a:r>
            <a:r>
              <a:rPr lang="en-US" sz="1800" dirty="0"/>
              <a:t>to the designated authority in the prescribed form (</a:t>
            </a:r>
            <a:r>
              <a:rPr lang="en-US" sz="1800" b="1" dirty="0"/>
              <a:t>in form 3</a:t>
            </a:r>
            <a:r>
              <a:rPr lang="en-US" sz="1800" dirty="0"/>
              <a:t> ) and thereupon the designated authority shall pass an order ( in form 4) stating that the declarant has paid the amount.</a:t>
            </a:r>
          </a:p>
          <a:p>
            <a:pPr marL="0" algn="just"/>
            <a:r>
              <a:rPr lang="en-US" sz="1800" dirty="0"/>
              <a:t>(3) Every </a:t>
            </a:r>
            <a:r>
              <a:rPr lang="en-US" sz="1800" b="1" dirty="0"/>
              <a:t>order passed </a:t>
            </a:r>
            <a:r>
              <a:rPr lang="en-US" sz="1800" dirty="0"/>
              <a:t>under sub-section (1), determining the amount payable under this Scheme, shall be </a:t>
            </a:r>
            <a:r>
              <a:rPr lang="en-US" sz="1800" b="1" dirty="0"/>
              <a:t>conclusive </a:t>
            </a:r>
            <a:r>
              <a:rPr lang="en-US" sz="1800" dirty="0"/>
              <a:t>as to the matters stated therein and </a:t>
            </a:r>
            <a:r>
              <a:rPr lang="en-US" sz="1800" b="1" dirty="0"/>
              <a:t>no matter covered by such order shall be reopened in any other proceeding under the Income-tax Act or under any other law for the time being in force.</a:t>
            </a:r>
          </a:p>
          <a:p>
            <a:pPr marL="0" algn="just"/>
            <a:r>
              <a:rPr lang="en-US" sz="1800" dirty="0"/>
              <a:t>(4) Making a declaration under this Scheme </a:t>
            </a:r>
            <a:r>
              <a:rPr lang="en-US" sz="1800" b="1" dirty="0"/>
              <a:t>shall not amount to conceding the tax position</a:t>
            </a:r>
            <a:r>
              <a:rPr lang="en-US" sz="1800" dirty="0"/>
              <a:t> and </a:t>
            </a:r>
            <a:r>
              <a:rPr lang="en-US" sz="1800" u="sng" dirty="0"/>
              <a:t>it shall not be lawful for the income-tax authority or the declarant being a party in appeal or writ petition or special leave petition to contend that the declarant or the income-tax authority, as the case may be, has acquiesced in the decision on the disputed issue by settling the dispute.</a:t>
            </a:r>
          </a:p>
          <a:p>
            <a:pPr marL="0"/>
            <a:endParaRPr lang="en-US" sz="1600" dirty="0"/>
          </a:p>
        </p:txBody>
      </p:sp>
    </p:spTree>
    <p:extLst>
      <p:ext uri="{BB962C8B-B14F-4D97-AF65-F5344CB8AC3E}">
        <p14:creationId xmlns:p14="http://schemas.microsoft.com/office/powerpoint/2010/main" val="217568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3CB9-480D-4E7C-8B72-C25B410BB1AC}"/>
              </a:ext>
            </a:extLst>
          </p:cNvPr>
          <p:cNvSpPr>
            <a:spLocks noGrp="1"/>
          </p:cNvSpPr>
          <p:nvPr>
            <p:ph type="title"/>
          </p:nvPr>
        </p:nvSpPr>
        <p:spPr>
          <a:xfrm>
            <a:off x="910127" y="1695157"/>
            <a:ext cx="3932237" cy="1600200"/>
          </a:xfrm>
        </p:spPr>
        <p:txBody>
          <a:bodyPr>
            <a:normAutofit fontScale="90000"/>
          </a:bodyPr>
          <a:lstStyle/>
          <a:p>
            <a:pPr algn="just"/>
            <a:r>
              <a:rPr lang="en-US"/>
              <a:t>Delay in  part payments after filing declaration  due to fault of tax officials or portal issue</a:t>
            </a:r>
          </a:p>
        </p:txBody>
      </p:sp>
      <p:sp>
        <p:nvSpPr>
          <p:cNvPr id="3" name="Content Placeholder 2">
            <a:extLst>
              <a:ext uri="{FF2B5EF4-FFF2-40B4-BE49-F238E27FC236}">
                <a16:creationId xmlns:a16="http://schemas.microsoft.com/office/drawing/2014/main" id="{42F1B4A1-394D-4017-9D06-F4797EBF5B58}"/>
              </a:ext>
            </a:extLst>
          </p:cNvPr>
          <p:cNvSpPr>
            <a:spLocks noGrp="1"/>
          </p:cNvSpPr>
          <p:nvPr>
            <p:ph idx="1"/>
          </p:nvPr>
        </p:nvSpPr>
        <p:spPr>
          <a:xfrm>
            <a:off x="5183187" y="987425"/>
            <a:ext cx="6549267" cy="4873625"/>
          </a:xfrm>
        </p:spPr>
        <p:txBody>
          <a:bodyPr>
            <a:normAutofit fontScale="70000" lnSpcReduction="20000"/>
          </a:bodyPr>
          <a:lstStyle/>
          <a:p>
            <a:pPr>
              <a:lnSpc>
                <a:spcPct val="160000"/>
              </a:lnSpc>
            </a:pPr>
            <a:r>
              <a:rPr lang="en-US" b="0" i="0">
                <a:solidFill>
                  <a:srgbClr val="333333"/>
                </a:solidFill>
                <a:effectLst/>
                <a:latin typeface="Bookman Old Style" panose="02050604050505020204" pitchFamily="18" charset="0"/>
              </a:rPr>
              <a:t>The Bombay High Court at Goa has directed the department to accept the declaration under the Vivad Se Vishwas Act, 2020 (</a:t>
            </a:r>
            <a:r>
              <a:rPr lang="en-US" b="0" i="0" err="1">
                <a:solidFill>
                  <a:srgbClr val="333333"/>
                </a:solidFill>
                <a:effectLst/>
                <a:latin typeface="Bookman Old Style" panose="02050604050505020204" pitchFamily="18" charset="0"/>
              </a:rPr>
              <a:t>VsV</a:t>
            </a:r>
            <a:r>
              <a:rPr lang="en-US" b="0" i="0">
                <a:solidFill>
                  <a:srgbClr val="333333"/>
                </a:solidFill>
                <a:effectLst/>
                <a:latin typeface="Bookman Old Style" panose="02050604050505020204" pitchFamily="18" charset="0"/>
              </a:rPr>
              <a:t> Act).The bench of Justice M. S. </a:t>
            </a:r>
            <a:r>
              <a:rPr lang="en-US" b="0" i="0" err="1">
                <a:solidFill>
                  <a:srgbClr val="333333"/>
                </a:solidFill>
                <a:effectLst/>
                <a:latin typeface="Bookman Old Style" panose="02050604050505020204" pitchFamily="18" charset="0"/>
              </a:rPr>
              <a:t>Sonak</a:t>
            </a:r>
            <a:r>
              <a:rPr lang="en-US" b="0" i="0">
                <a:solidFill>
                  <a:srgbClr val="333333"/>
                </a:solidFill>
                <a:effectLst/>
                <a:latin typeface="Bookman Old Style" panose="02050604050505020204" pitchFamily="18" charset="0"/>
              </a:rPr>
              <a:t> and Justice Valmiki Sa Menezes has observed that the delay alleged on the part of the Petitioner is hardly 11 days. </a:t>
            </a:r>
            <a:r>
              <a:rPr lang="en-US">
                <a:solidFill>
                  <a:srgbClr val="333333"/>
                </a:solidFill>
                <a:latin typeface="Bookman Old Style" panose="02050604050505020204" pitchFamily="18" charset="0"/>
              </a:rPr>
              <a:t> </a:t>
            </a:r>
            <a:r>
              <a:rPr lang="en-US" b="1">
                <a:solidFill>
                  <a:srgbClr val="333333"/>
                </a:solidFill>
                <a:latin typeface="Bookman Old Style" panose="02050604050505020204" pitchFamily="18" charset="0"/>
              </a:rPr>
              <a:t>W.P 600 of 2023 pronounced on 22-01-2024 </a:t>
            </a:r>
            <a:r>
              <a:rPr lang="en-US">
                <a:solidFill>
                  <a:srgbClr val="333333"/>
                </a:solidFill>
                <a:latin typeface="Bookman Old Style" panose="02050604050505020204" pitchFamily="18" charset="0"/>
              </a:rPr>
              <a:t>in the writ of  </a:t>
            </a:r>
            <a:r>
              <a:rPr lang="en-US" b="1">
                <a:solidFill>
                  <a:srgbClr val="333333"/>
                </a:solidFill>
                <a:latin typeface="Bookman Old Style" panose="02050604050505020204" pitchFamily="18" charset="0"/>
              </a:rPr>
              <a:t>Mrs. Neelam </a:t>
            </a:r>
            <a:r>
              <a:rPr lang="en-US" b="1" err="1">
                <a:solidFill>
                  <a:srgbClr val="333333"/>
                </a:solidFill>
                <a:latin typeface="Bookman Old Style" panose="02050604050505020204" pitchFamily="18" charset="0"/>
              </a:rPr>
              <a:t>ajit</a:t>
            </a:r>
            <a:r>
              <a:rPr lang="en-US" b="1">
                <a:solidFill>
                  <a:srgbClr val="333333"/>
                </a:solidFill>
                <a:latin typeface="Bookman Old Style" panose="02050604050505020204" pitchFamily="18" charset="0"/>
              </a:rPr>
              <a:t> </a:t>
            </a:r>
            <a:r>
              <a:rPr lang="en-US" b="1" err="1">
                <a:solidFill>
                  <a:srgbClr val="333333"/>
                </a:solidFill>
                <a:latin typeface="Bookman Old Style" panose="02050604050505020204" pitchFamily="18" charset="0"/>
              </a:rPr>
              <a:t>phatarpekar</a:t>
            </a:r>
            <a:r>
              <a:rPr lang="en-US" b="1">
                <a:solidFill>
                  <a:srgbClr val="333333"/>
                </a:solidFill>
                <a:latin typeface="Bookman Old Style" panose="02050604050505020204" pitchFamily="18" charset="0"/>
              </a:rPr>
              <a:t> Vs ACIT  MUM HC </a:t>
            </a:r>
            <a:endParaRPr lang="en-US" b="1">
              <a:latin typeface="Bookman Old Style" panose="02050604050505020204" pitchFamily="18" charset="0"/>
            </a:endParaRPr>
          </a:p>
        </p:txBody>
      </p:sp>
    </p:spTree>
    <p:extLst>
      <p:ext uri="{BB962C8B-B14F-4D97-AF65-F5344CB8AC3E}">
        <p14:creationId xmlns:p14="http://schemas.microsoft.com/office/powerpoint/2010/main" val="407919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D40C-5B98-A921-CE2E-952B7FEAF842}"/>
              </a:ext>
            </a:extLst>
          </p:cNvPr>
          <p:cNvSpPr>
            <a:spLocks noGrp="1"/>
          </p:cNvSpPr>
          <p:nvPr>
            <p:ph type="title"/>
          </p:nvPr>
        </p:nvSpPr>
        <p:spPr>
          <a:xfrm>
            <a:off x="336580" y="212785"/>
            <a:ext cx="3932237" cy="1600200"/>
          </a:xfrm>
        </p:spPr>
        <p:txBody>
          <a:bodyPr/>
          <a:lstStyle/>
          <a:p>
            <a:r>
              <a:rPr lang="en-GB" dirty="0"/>
              <a:t>cases not covered under VSVS Scheme 2024? Section 96</a:t>
            </a:r>
            <a:endParaRPr lang="en-US" dirty="0"/>
          </a:p>
        </p:txBody>
      </p:sp>
      <p:graphicFrame>
        <p:nvGraphicFramePr>
          <p:cNvPr id="6" name="Content Placeholder 2">
            <a:extLst>
              <a:ext uri="{FF2B5EF4-FFF2-40B4-BE49-F238E27FC236}">
                <a16:creationId xmlns:a16="http://schemas.microsoft.com/office/drawing/2014/main" id="{61E01B4A-85C0-B7F7-B171-5DF7D39A4FFF}"/>
              </a:ext>
            </a:extLst>
          </p:cNvPr>
          <p:cNvGraphicFramePr>
            <a:graphicFrameLocks noGrp="1"/>
          </p:cNvGraphicFramePr>
          <p:nvPr>
            <p:ph idx="1"/>
          </p:nvPr>
        </p:nvGraphicFramePr>
        <p:xfrm>
          <a:off x="4910019" y="211048"/>
          <a:ext cx="6948576" cy="632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225FB5F-FBBE-6E25-EDE2-E4FAC5294C3D}"/>
              </a:ext>
            </a:extLst>
          </p:cNvPr>
          <p:cNvSpPr>
            <a:spLocks noGrp="1"/>
          </p:cNvSpPr>
          <p:nvPr>
            <p:ph type="body" sz="half" idx="2"/>
          </p:nvPr>
        </p:nvSpPr>
        <p:spPr>
          <a:xfrm>
            <a:off x="336580" y="2100532"/>
            <a:ext cx="3932237" cy="4429814"/>
          </a:xfrm>
        </p:spPr>
        <p:txBody>
          <a:bodyPr vert="horz" lIns="91440" tIns="45720" rIns="91440" bIns="45720" rtlCol="0" anchor="t">
            <a:normAutofit/>
          </a:bodyPr>
          <a:lstStyle/>
          <a:p>
            <a:pPr algn="just">
              <a:lnSpc>
                <a:spcPct val="110000"/>
              </a:lnSpc>
            </a:pPr>
            <a:r>
              <a:rPr lang="en-GB" dirty="0"/>
              <a:t>There are certain other cases of excluded list are:</a:t>
            </a:r>
            <a:endParaRPr lang="en-US" dirty="0"/>
          </a:p>
          <a:p>
            <a:pPr algn="just">
              <a:lnSpc>
                <a:spcPct val="110000"/>
              </a:lnSpc>
            </a:pPr>
            <a:r>
              <a:rPr lang="en-GB" dirty="0"/>
              <a:t>Where order of detention under  provisions of COFEPOSA Act, 1974; </a:t>
            </a:r>
            <a:endParaRPr lang="en-US" dirty="0"/>
          </a:p>
          <a:p>
            <a:pPr algn="just">
              <a:lnSpc>
                <a:spcPct val="110000"/>
              </a:lnSpc>
            </a:pPr>
            <a:r>
              <a:rPr lang="en-GB" dirty="0"/>
              <a:t>Where prosecution  under Unlawful Activities (Prevention) Act, 1967; NDPS Act 1985 Prohibition of </a:t>
            </a:r>
            <a:r>
              <a:rPr lang="en-GB" dirty="0" err="1"/>
              <a:t>benamies</a:t>
            </a:r>
            <a:r>
              <a:rPr lang="en-GB" dirty="0"/>
              <a:t> Properties  Act, 1988; Prevention of Corruption Act, 1988; PMLA 2002 etc.</a:t>
            </a:r>
          </a:p>
          <a:p>
            <a:pPr algn="just">
              <a:lnSpc>
                <a:spcPct val="110000"/>
              </a:lnSpc>
            </a:pPr>
            <a:r>
              <a:rPr lang="en-GB" dirty="0"/>
              <a:t>Prosecution  initiated by income tax for offence punishable under Bhartiya </a:t>
            </a:r>
            <a:r>
              <a:rPr lang="en-GB" dirty="0" err="1"/>
              <a:t>Nayay</a:t>
            </a:r>
            <a:r>
              <a:rPr lang="en-GB" dirty="0"/>
              <a:t> </a:t>
            </a:r>
            <a:r>
              <a:rPr lang="en-GB" dirty="0" err="1"/>
              <a:t>Sanghita</a:t>
            </a:r>
            <a:r>
              <a:rPr lang="en-GB" dirty="0"/>
              <a:t> or  any civil </a:t>
            </a:r>
            <a:r>
              <a:rPr lang="en-GB" dirty="0" err="1"/>
              <a:t>laiblities</a:t>
            </a:r>
            <a:r>
              <a:rPr lang="en-GB" dirty="0"/>
              <a:t> </a:t>
            </a:r>
          </a:p>
          <a:p>
            <a:pPr algn="just"/>
            <a:endParaRPr lang="en-GB" dirty="0"/>
          </a:p>
        </p:txBody>
      </p:sp>
    </p:spTree>
    <p:extLst>
      <p:ext uri="{BB962C8B-B14F-4D97-AF65-F5344CB8AC3E}">
        <p14:creationId xmlns:p14="http://schemas.microsoft.com/office/powerpoint/2010/main" val="211526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CD71B-72E0-4C0B-B547-7ED88D00A672}"/>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kern="1200">
                <a:solidFill>
                  <a:srgbClr val="FFFFFF"/>
                </a:solidFill>
                <a:latin typeface="+mj-lt"/>
                <a:ea typeface="+mj-ea"/>
                <a:cs typeface="+mj-cs"/>
              </a:rPr>
              <a:t>Bar on declaration apply to that assessment year only for which prosecution has been</a:t>
            </a:r>
            <a:br>
              <a:rPr lang="en-US" sz="4400" kern="1200">
                <a:solidFill>
                  <a:srgbClr val="FFFFFF"/>
                </a:solidFill>
                <a:latin typeface="+mj-lt"/>
                <a:ea typeface="+mj-ea"/>
                <a:cs typeface="+mj-cs"/>
              </a:rPr>
            </a:br>
            <a:r>
              <a:rPr lang="en-US" sz="4400" kern="1200">
                <a:solidFill>
                  <a:srgbClr val="FFFFFF"/>
                </a:solidFill>
                <a:latin typeface="+mj-lt"/>
                <a:ea typeface="+mj-ea"/>
                <a:cs typeface="+mj-cs"/>
              </a:rPr>
              <a:t>instituted?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10DE329-5B33-4E71-8484-31E6C094B2F5}"/>
              </a:ext>
            </a:extLst>
          </p:cNvPr>
          <p:cNvSpPr>
            <a:spLocks noGrp="1"/>
          </p:cNvSpPr>
          <p:nvPr>
            <p:ph idx="1"/>
          </p:nvPr>
        </p:nvSpPr>
        <p:spPr>
          <a:xfrm>
            <a:off x="4447308" y="16251"/>
            <a:ext cx="7452830" cy="6505768"/>
          </a:xfrm>
        </p:spPr>
        <p:txBody>
          <a:bodyPr vert="horz" lIns="91440" tIns="45720" rIns="91440" bIns="45720" rtlCol="0" anchor="ctr">
            <a:normAutofit/>
          </a:bodyPr>
          <a:lstStyle/>
          <a:p>
            <a:pPr marL="0">
              <a:buFont typeface="Wingdings" panose="020B0604020202020204" pitchFamily="34" charset="0"/>
              <a:buChar char="q"/>
            </a:pPr>
            <a:r>
              <a:rPr lang="en-US" sz="2400" dirty="0"/>
              <a:t>In terms of Section 96(a)(ii) of the scheme, the provisions of this scheme shall not apply in respect of tax arrears relating to an assessment year in respect of which prosecution has been instituted on or before the date of filing of declaration.</a:t>
            </a:r>
            <a:endParaRPr lang="en-US"/>
          </a:p>
          <a:p>
            <a:pPr marL="0">
              <a:buFont typeface="Wingdings" panose="020B0604020202020204" pitchFamily="34" charset="0"/>
              <a:buChar char="q"/>
            </a:pPr>
            <a:r>
              <a:rPr lang="en-US" sz="2400" dirty="0"/>
              <a:t>Sub-clause (ii) uses the words "</a:t>
            </a:r>
            <a:r>
              <a:rPr lang="en-US" sz="2400" b="1" dirty="0"/>
              <a:t>an</a:t>
            </a:r>
            <a:r>
              <a:rPr lang="en-US" sz="2400" dirty="0"/>
              <a:t> assessment year in respect of which prosecution has been instituted on or before the date of filing of declaration". Thus, an </a:t>
            </a:r>
            <a:r>
              <a:rPr lang="en-US" sz="2400" err="1"/>
              <a:t>assessee</a:t>
            </a:r>
            <a:r>
              <a:rPr lang="en-US" sz="2400" dirty="0"/>
              <a:t> becomes ineligible to make a declaration of tax arrears for that assessment year in respect of which the Income tax department instituted the prosecution on or before the date of filing the declaration.</a:t>
            </a:r>
          </a:p>
          <a:p>
            <a:pPr marL="0">
              <a:buFont typeface="Wingdings" panose="020B0604020202020204" pitchFamily="34" charset="0"/>
              <a:buChar char="q"/>
            </a:pPr>
            <a:r>
              <a:rPr lang="en-US" sz="2400" dirty="0"/>
              <a:t>It should be noted that the mere issue of notice for prosecution does not amount to the prosecution b</a:t>
            </a:r>
            <a:r>
              <a:rPr lang="en-US" sz="1800" dirty="0"/>
              <a:t>eing </a:t>
            </a:r>
            <a:r>
              <a:rPr lang="en-US" sz="2000" dirty="0"/>
              <a:t>in</a:t>
            </a:r>
            <a:r>
              <a:rPr lang="en-US" sz="2400" dirty="0"/>
              <a:t>stituted and would not bar the </a:t>
            </a:r>
            <a:r>
              <a:rPr lang="en-US" sz="2400" err="1"/>
              <a:t>assessee</a:t>
            </a:r>
            <a:r>
              <a:rPr lang="en-US" sz="2400" dirty="0"/>
              <a:t> from making a declaration. Further, the </a:t>
            </a:r>
            <a:r>
              <a:rPr lang="en-US" sz="2400" err="1"/>
              <a:t>assessee</a:t>
            </a:r>
            <a:r>
              <a:rPr lang="en-US" sz="2400" dirty="0"/>
              <a:t> can declare even if prosecution has been instituted if prosecution is compounded before filing the declaration.</a:t>
            </a:r>
          </a:p>
        </p:txBody>
      </p:sp>
    </p:spTree>
    <p:extLst>
      <p:ext uri="{BB962C8B-B14F-4D97-AF65-F5344CB8AC3E}">
        <p14:creationId xmlns:p14="http://schemas.microsoft.com/office/powerpoint/2010/main" val="20631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E97AC53-1FA9-4451-ADAB-3157DFB44554}"/>
              </a:ext>
            </a:extLst>
          </p:cNvPr>
          <p:cNvSpPr>
            <a:spLocks noGrp="1"/>
          </p:cNvSpPr>
          <p:nvPr>
            <p:ph type="ctrTitle"/>
          </p:nvPr>
        </p:nvSpPr>
        <p:spPr>
          <a:xfrm>
            <a:off x="826396" y="586855"/>
            <a:ext cx="4230100" cy="3387497"/>
          </a:xfrm>
        </p:spPr>
        <p:txBody>
          <a:bodyPr vert="horz" lIns="91440" tIns="45720" rIns="91440" bIns="45720" rtlCol="0" anchor="b">
            <a:normAutofit/>
          </a:bodyPr>
          <a:lstStyle/>
          <a:p>
            <a:pPr marL="38100" marR="38100" algn="r">
              <a:spcBef>
                <a:spcPct val="0"/>
              </a:spcBef>
              <a:spcAft>
                <a:spcPts val="400"/>
              </a:spcAft>
            </a:pPr>
            <a:r>
              <a:rPr lang="en-US" sz="2500" b="1" i="0" kern="1200">
                <a:solidFill>
                  <a:srgbClr val="FFFFFF"/>
                </a:solidFill>
                <a:effectLst/>
                <a:latin typeface="+mj-lt"/>
                <a:ea typeface="+mj-ea"/>
                <a:cs typeface="+mj-cs"/>
              </a:rPr>
              <a:t>Taxes not to be imposed save by authority of law.</a:t>
            </a:r>
            <a:br>
              <a:rPr lang="en-US" sz="2500" b="0" i="0" kern="1200">
                <a:solidFill>
                  <a:srgbClr val="FFFFFF"/>
                </a:solidFill>
                <a:effectLst/>
                <a:latin typeface="+mj-lt"/>
                <a:ea typeface="+mj-ea"/>
                <a:cs typeface="+mj-cs"/>
              </a:rPr>
            </a:br>
            <a:r>
              <a:rPr lang="en-US" sz="2500" b="0" i="0" kern="1200">
                <a:solidFill>
                  <a:srgbClr val="FFFFFF"/>
                </a:solidFill>
                <a:effectLst/>
                <a:latin typeface="+mj-lt"/>
                <a:ea typeface="+mj-ea"/>
                <a:cs typeface="+mj-cs"/>
              </a:rPr>
              <a:t>A- </a:t>
            </a:r>
            <a:r>
              <a:rPr lang="en-US" sz="2500" b="1" i="0" kern="1200">
                <a:solidFill>
                  <a:srgbClr val="FFFFFF"/>
                </a:solidFill>
                <a:effectLst/>
                <a:latin typeface="+mj-lt"/>
                <a:ea typeface="+mj-ea"/>
                <a:cs typeface="+mj-cs"/>
              </a:rPr>
              <a:t>265.</a:t>
            </a:r>
            <a:r>
              <a:rPr lang="en-US" sz="2500" b="0" i="0" kern="1200">
                <a:solidFill>
                  <a:srgbClr val="FFFFFF"/>
                </a:solidFill>
                <a:effectLst/>
                <a:latin typeface="+mj-lt"/>
                <a:ea typeface="+mj-ea"/>
                <a:cs typeface="+mj-cs"/>
              </a:rPr>
              <a:t> No tax shall be levied or collected except by authority of law.</a:t>
            </a:r>
            <a:br>
              <a:rPr lang="en-US" sz="2500" b="0" i="0" kern="1200">
                <a:solidFill>
                  <a:srgbClr val="FFFFFF"/>
                </a:solidFill>
                <a:effectLst/>
                <a:latin typeface="+mj-lt"/>
                <a:ea typeface="+mj-ea"/>
                <a:cs typeface="+mj-cs"/>
              </a:rPr>
            </a:br>
            <a:r>
              <a:rPr lang="en-US" sz="2500" b="0" i="0" kern="1200">
                <a:solidFill>
                  <a:srgbClr val="FFFFFF"/>
                </a:solidFill>
                <a:effectLst/>
                <a:latin typeface="+mj-lt"/>
                <a:ea typeface="+mj-ea"/>
                <a:cs typeface="+mj-cs"/>
              </a:rPr>
              <a:t>“The constitution of </a:t>
            </a:r>
            <a:r>
              <a:rPr lang="en-US" sz="2500" kern="1200">
                <a:solidFill>
                  <a:srgbClr val="FFFFFF"/>
                </a:solidFill>
                <a:latin typeface="+mj-lt"/>
                <a:ea typeface="+mj-ea"/>
                <a:cs typeface="+mj-cs"/>
              </a:rPr>
              <a:t>I</a:t>
            </a:r>
            <a:r>
              <a:rPr lang="en-US" sz="2500" b="0" i="0" kern="1200">
                <a:solidFill>
                  <a:srgbClr val="FFFFFF"/>
                </a:solidFill>
                <a:effectLst/>
                <a:latin typeface="+mj-lt"/>
                <a:ea typeface="+mj-ea"/>
                <a:cs typeface="+mj-cs"/>
              </a:rPr>
              <a:t>ndia” </a:t>
            </a:r>
            <a:endParaRPr lang="en-US" sz="2500" kern="1200">
              <a:solidFill>
                <a:srgbClr val="FFFFFF"/>
              </a:solidFill>
              <a:latin typeface="+mj-lt"/>
              <a:ea typeface="+mj-ea"/>
              <a:cs typeface="+mj-cs"/>
            </a:endParaRPr>
          </a:p>
        </p:txBody>
      </p:sp>
      <p:sp>
        <p:nvSpPr>
          <p:cNvPr id="6" name="Subtitle 5">
            <a:extLst>
              <a:ext uri="{FF2B5EF4-FFF2-40B4-BE49-F238E27FC236}">
                <a16:creationId xmlns:a16="http://schemas.microsoft.com/office/drawing/2014/main" id="{CB9A8C66-F2B9-43F4-9373-4DFBC2029869}"/>
              </a:ext>
            </a:extLst>
          </p:cNvPr>
          <p:cNvSpPr>
            <a:spLocks noGrp="1"/>
          </p:cNvSpPr>
          <p:nvPr>
            <p:ph type="subTitle" idx="1"/>
          </p:nvPr>
        </p:nvSpPr>
        <p:spPr>
          <a:xfrm>
            <a:off x="6503158" y="649480"/>
            <a:ext cx="4862447" cy="5546047"/>
          </a:xfrm>
        </p:spPr>
        <p:txBody>
          <a:bodyPr vert="horz" lIns="91440" tIns="45720" rIns="91440" bIns="45720" rtlCol="0" anchor="ctr">
            <a:normAutofit/>
          </a:bodyPr>
          <a:lstStyle/>
          <a:p>
            <a:pPr indent="-228600" algn="l">
              <a:buFont typeface="Arial" panose="020B0604020202020204" pitchFamily="34" charset="0"/>
              <a:buChar char="•"/>
            </a:pPr>
            <a:r>
              <a:rPr lang="en-US" sz="1700" kern="1200">
                <a:solidFill>
                  <a:schemeClr val="tx1"/>
                </a:solidFill>
                <a:latin typeface="+mn-lt"/>
                <a:ea typeface="+mn-ea"/>
                <a:cs typeface="+mn-cs"/>
              </a:rPr>
              <a:t>Tax – compulsory financial charge imposed by government to fund public service and government functions. Essential elements of tax are compulsory payments for public purpose imposed by legislative authority, but not a fee for any specific service.</a:t>
            </a:r>
          </a:p>
          <a:p>
            <a:pPr indent="-228600" algn="l">
              <a:buFont typeface="Arial" panose="020B0604020202020204" pitchFamily="34" charset="0"/>
              <a:buChar char="•"/>
            </a:pPr>
            <a:r>
              <a:rPr lang="en-US" sz="1700" kern="1200">
                <a:solidFill>
                  <a:schemeClr val="tx1"/>
                </a:solidFill>
                <a:latin typeface="+mn-lt"/>
                <a:ea typeface="+mn-ea"/>
                <a:cs typeface="+mn-cs"/>
              </a:rPr>
              <a:t>Levy/imposition/charge of tax</a:t>
            </a:r>
          </a:p>
          <a:p>
            <a:pPr indent="-228600" algn="l">
              <a:buFont typeface="Arial" panose="020B0604020202020204" pitchFamily="34" charset="0"/>
              <a:buChar char="•"/>
            </a:pPr>
            <a:r>
              <a:rPr lang="en-US" sz="1700" kern="1200">
                <a:solidFill>
                  <a:schemeClr val="tx1"/>
                </a:solidFill>
                <a:latin typeface="+mn-lt"/>
                <a:ea typeface="+mn-ea"/>
                <a:cs typeface="+mn-cs"/>
              </a:rPr>
              <a:t>Collection of tax</a:t>
            </a:r>
          </a:p>
          <a:p>
            <a:pPr indent="-228600" algn="l">
              <a:buFont typeface="Arial" panose="020B0604020202020204" pitchFamily="34" charset="0"/>
              <a:buChar char="•"/>
            </a:pPr>
            <a:r>
              <a:rPr lang="en-US" sz="1700" kern="1200">
                <a:solidFill>
                  <a:schemeClr val="tx1"/>
                </a:solidFill>
                <a:latin typeface="+mn-lt"/>
                <a:ea typeface="+mn-ea"/>
                <a:cs typeface="+mn-cs"/>
              </a:rPr>
              <a:t>Law – no well defined universally accepted meaning of law – various jurisprudence/legal theory  has own  definition – analytical  school , realist theory, historical school ,  philosophical or ethical school , sociological school , natural law theory, pure theory of law- normative science/ hierarchy /Grundnorm, codified law/ custom &amp; usage, legislation, delegated law/ precedent, interpretation </a:t>
            </a:r>
          </a:p>
          <a:p>
            <a:pPr indent="-228600" algn="l">
              <a:buFont typeface="Arial" panose="020B0604020202020204" pitchFamily="34" charset="0"/>
              <a:buChar char="•"/>
            </a:pPr>
            <a:r>
              <a:rPr lang="en-US" sz="1700" kern="1200">
                <a:solidFill>
                  <a:schemeClr val="tx1"/>
                </a:solidFill>
                <a:latin typeface="+mn-lt"/>
                <a:ea typeface="+mn-ea"/>
                <a:cs typeface="+mn-cs"/>
              </a:rPr>
              <a:t>Authority to both  levy and collection of tax under law</a:t>
            </a:r>
          </a:p>
        </p:txBody>
      </p:sp>
    </p:spTree>
    <p:extLst>
      <p:ext uri="{BB962C8B-B14F-4D97-AF65-F5344CB8AC3E}">
        <p14:creationId xmlns:p14="http://schemas.microsoft.com/office/powerpoint/2010/main" val="412409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D71B-72E0-4C0B-B547-7ED88D00A672}"/>
              </a:ext>
            </a:extLst>
          </p:cNvPr>
          <p:cNvSpPr>
            <a:spLocks noGrp="1"/>
          </p:cNvSpPr>
          <p:nvPr>
            <p:ph type="title"/>
          </p:nvPr>
        </p:nvSpPr>
        <p:spPr>
          <a:xfrm>
            <a:off x="318053" y="1828800"/>
            <a:ext cx="4506982" cy="1908312"/>
          </a:xfrm>
        </p:spPr>
        <p:txBody>
          <a:bodyPr>
            <a:normAutofit/>
          </a:bodyPr>
          <a:lstStyle/>
          <a:p>
            <a:r>
              <a:rPr lang="en-US" dirty="0"/>
              <a:t>Bar on declaration  if prosecution has been</a:t>
            </a:r>
            <a:br>
              <a:rPr lang="en-US" dirty="0"/>
            </a:br>
            <a:r>
              <a:rPr lang="en-US" dirty="0"/>
              <a:t>instituted?</a:t>
            </a:r>
          </a:p>
        </p:txBody>
      </p:sp>
      <p:sp>
        <p:nvSpPr>
          <p:cNvPr id="3" name="Content Placeholder 2">
            <a:extLst>
              <a:ext uri="{FF2B5EF4-FFF2-40B4-BE49-F238E27FC236}">
                <a16:creationId xmlns:a16="http://schemas.microsoft.com/office/drawing/2014/main" id="{010DE329-5B33-4E71-8484-31E6C094B2F5}"/>
              </a:ext>
            </a:extLst>
          </p:cNvPr>
          <p:cNvSpPr>
            <a:spLocks noGrp="1"/>
          </p:cNvSpPr>
          <p:nvPr>
            <p:ph idx="1"/>
          </p:nvPr>
        </p:nvSpPr>
        <p:spPr>
          <a:xfrm>
            <a:off x="4598504" y="384313"/>
            <a:ext cx="6756884" cy="5476738"/>
          </a:xfrm>
        </p:spPr>
        <p:txBody>
          <a:bodyPr>
            <a:normAutofit/>
          </a:bodyPr>
          <a:lstStyle/>
          <a:p>
            <a:pPr marL="0" indent="0">
              <a:buNone/>
            </a:pPr>
            <a:r>
              <a:rPr lang="en-US" dirty="0"/>
              <a:t>It should be noted that the mere issue of notice for prosecution does not amount to the prosecution being instituted and would not be a bar for  the assessee from making a declaration. </a:t>
            </a:r>
          </a:p>
          <a:p>
            <a:pPr marL="0" indent="0">
              <a:buNone/>
            </a:pPr>
            <a:r>
              <a:rPr lang="en-US" dirty="0"/>
              <a:t>Further, the assessee can declare even if prosecution has been instituted but prosecution is compounded on payment of compounding fees before filing the declaration .</a:t>
            </a:r>
          </a:p>
        </p:txBody>
      </p:sp>
    </p:spTree>
    <p:extLst>
      <p:ext uri="{BB962C8B-B14F-4D97-AF65-F5344CB8AC3E}">
        <p14:creationId xmlns:p14="http://schemas.microsoft.com/office/powerpoint/2010/main" val="282937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3AAC-DD63-ED88-1C9A-B281C9D28919}"/>
              </a:ext>
            </a:extLst>
          </p:cNvPr>
          <p:cNvSpPr>
            <a:spLocks noGrp="1"/>
          </p:cNvSpPr>
          <p:nvPr>
            <p:ph type="title"/>
          </p:nvPr>
        </p:nvSpPr>
        <p:spPr>
          <a:xfrm>
            <a:off x="5902" y="112143"/>
            <a:ext cx="2321972" cy="1600200"/>
          </a:xfrm>
        </p:spPr>
        <p:txBody>
          <a:bodyPr vert="horz" lIns="91440" tIns="45720" rIns="91440" bIns="45720" rtlCol="0" anchor="ctr">
            <a:normAutofit/>
          </a:bodyPr>
          <a:lstStyle/>
          <a:p>
            <a:r>
              <a:rPr lang="en-GB" sz="2400" dirty="0"/>
              <a:t>Search </a:t>
            </a:r>
            <a:r>
              <a:rPr lang="en-GB" sz="2400" dirty="0">
                <a:ea typeface="+mj-lt"/>
                <a:cs typeface="+mj-lt"/>
              </a:rPr>
              <a:t>assessments</a:t>
            </a:r>
            <a:r>
              <a:rPr lang="en-GB" sz="2400" dirty="0"/>
              <a:t> - no VSVS  </a:t>
            </a:r>
          </a:p>
        </p:txBody>
      </p:sp>
      <p:graphicFrame>
        <p:nvGraphicFramePr>
          <p:cNvPr id="6" name="Content Placeholder 2">
            <a:extLst>
              <a:ext uri="{FF2B5EF4-FFF2-40B4-BE49-F238E27FC236}">
                <a16:creationId xmlns:a16="http://schemas.microsoft.com/office/drawing/2014/main" id="{DCDEE727-F7A7-FDD3-0C96-FC0E158CA4BC}"/>
              </a:ext>
            </a:extLst>
          </p:cNvPr>
          <p:cNvGraphicFramePr>
            <a:graphicFrameLocks noGrp="1"/>
          </p:cNvGraphicFramePr>
          <p:nvPr>
            <p:ph idx="1"/>
          </p:nvPr>
        </p:nvGraphicFramePr>
        <p:xfrm>
          <a:off x="2350849" y="-4612"/>
          <a:ext cx="9594010" cy="665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5EB7AAA-736A-78B4-345C-C8F97B25C706}"/>
              </a:ext>
            </a:extLst>
          </p:cNvPr>
          <p:cNvSpPr>
            <a:spLocks noGrp="1"/>
          </p:cNvSpPr>
          <p:nvPr>
            <p:ph type="body" sz="half" idx="2"/>
          </p:nvPr>
        </p:nvSpPr>
        <p:spPr>
          <a:xfrm>
            <a:off x="20279" y="1971136"/>
            <a:ext cx="2537633" cy="3811588"/>
          </a:xfrm>
        </p:spPr>
        <p:txBody>
          <a:bodyPr vert="horz" lIns="91440" tIns="45720" rIns="91440" bIns="45720" rtlCol="0" anchor="t">
            <a:normAutofit/>
          </a:bodyPr>
          <a:lstStyle/>
          <a:p>
            <a:pPr>
              <a:lnSpc>
                <a:spcPct val="150000"/>
              </a:lnSpc>
            </a:pPr>
            <a:r>
              <a:rPr lang="en-GB" sz="2000" dirty="0"/>
              <a:t>Assessments shall be considered to have been made on the basis of search initiated under section 132/132A of the Act? </a:t>
            </a:r>
            <a:endParaRPr lang="en-US" sz="2000" dirty="0"/>
          </a:p>
        </p:txBody>
      </p:sp>
    </p:spTree>
    <p:extLst>
      <p:ext uri="{BB962C8B-B14F-4D97-AF65-F5344CB8AC3E}">
        <p14:creationId xmlns:p14="http://schemas.microsoft.com/office/powerpoint/2010/main" val="115157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01DE-D014-CA18-3A76-BF609C50E36E}"/>
              </a:ext>
            </a:extLst>
          </p:cNvPr>
          <p:cNvSpPr>
            <a:spLocks noGrp="1"/>
          </p:cNvSpPr>
          <p:nvPr>
            <p:ph type="title"/>
          </p:nvPr>
        </p:nvSpPr>
        <p:spPr>
          <a:xfrm>
            <a:off x="595373" y="112143"/>
            <a:ext cx="3932237" cy="1600200"/>
          </a:xfrm>
        </p:spPr>
        <p:txBody>
          <a:bodyPr vert="horz" lIns="91440" tIns="45720" rIns="91440" bIns="45720" rtlCol="0" anchor="ctr">
            <a:normAutofit/>
          </a:bodyPr>
          <a:lstStyle/>
          <a:p>
            <a:pPr algn="ctr"/>
            <a:r>
              <a:rPr lang="en-GB" dirty="0">
                <a:ea typeface="+mj-lt"/>
                <a:cs typeface="+mj-lt"/>
              </a:rPr>
              <a:t>Appeal </a:t>
            </a:r>
            <a:r>
              <a:rPr lang="en-GB">
                <a:ea typeface="+mj-lt"/>
                <a:cs typeface="+mj-lt"/>
              </a:rPr>
              <a:t>disposed</a:t>
            </a:r>
            <a:r>
              <a:rPr lang="en-GB" dirty="0">
                <a:ea typeface="+mj-lt"/>
                <a:cs typeface="+mj-lt"/>
              </a:rPr>
              <a:t> off</a:t>
            </a:r>
            <a:endParaRPr lang="en-US" dirty="0"/>
          </a:p>
        </p:txBody>
      </p:sp>
      <p:graphicFrame>
        <p:nvGraphicFramePr>
          <p:cNvPr id="6" name="Content Placeholder 2">
            <a:extLst>
              <a:ext uri="{FF2B5EF4-FFF2-40B4-BE49-F238E27FC236}">
                <a16:creationId xmlns:a16="http://schemas.microsoft.com/office/drawing/2014/main" id="{33F88FBE-4E53-A47F-7571-B3A4CA1919B0}"/>
              </a:ext>
            </a:extLst>
          </p:cNvPr>
          <p:cNvGraphicFramePr>
            <a:graphicFrameLocks noGrp="1"/>
          </p:cNvGraphicFramePr>
          <p:nvPr>
            <p:ph idx="1"/>
            <p:extLst>
              <p:ext uri="{D42A27DB-BD31-4B8C-83A1-F6EECF244321}">
                <p14:modId xmlns:p14="http://schemas.microsoft.com/office/powerpoint/2010/main" val="756545885"/>
              </p:ext>
            </p:extLst>
          </p:nvPr>
        </p:nvGraphicFramePr>
        <p:xfrm>
          <a:off x="5016440" y="-311164"/>
          <a:ext cx="6977332" cy="661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CCC3ECB-4A72-E78D-4787-98B81C574A78}"/>
              </a:ext>
            </a:extLst>
          </p:cNvPr>
          <p:cNvSpPr>
            <a:spLocks noGrp="1"/>
          </p:cNvSpPr>
          <p:nvPr>
            <p:ph type="body" sz="half" idx="2"/>
          </p:nvPr>
        </p:nvSpPr>
        <p:spPr>
          <a:xfrm>
            <a:off x="720518" y="1323311"/>
            <a:ext cx="3932237" cy="4211377"/>
          </a:xfrm>
        </p:spPr>
        <p:txBody>
          <a:bodyPr vert="horz" lIns="91440" tIns="45720" rIns="91440" bIns="45720" rtlCol="0" anchor="t">
            <a:noAutofit/>
          </a:bodyPr>
          <a:lstStyle/>
          <a:p>
            <a:pPr algn="just">
              <a:lnSpc>
                <a:spcPct val="150000"/>
              </a:lnSpc>
            </a:pPr>
            <a:r>
              <a:rPr lang="en-GB" sz="2000" dirty="0"/>
              <a:t>Suppose a taxpayer is eligible to apply for DTVSV Scheme, 2024 as his appeal is pending as on 22.7.2024. But subsequently, </a:t>
            </a:r>
            <a:r>
              <a:rPr lang="en-GB" sz="2000" dirty="0">
                <a:ea typeface="+mn-lt"/>
                <a:cs typeface="+mn-lt"/>
              </a:rPr>
              <a:t>before the taxpayer could file declaration under the DTVSV Scheme, 2024, his appeal has been disposed off. Can such a taxpayer still file declaration  under the Scheme?</a:t>
            </a:r>
            <a:endParaRPr lang="en-GB" sz="2000" dirty="0"/>
          </a:p>
        </p:txBody>
      </p:sp>
      <p:sp>
        <p:nvSpPr>
          <p:cNvPr id="3" name="TextBox 2">
            <a:extLst>
              <a:ext uri="{FF2B5EF4-FFF2-40B4-BE49-F238E27FC236}">
                <a16:creationId xmlns:a16="http://schemas.microsoft.com/office/drawing/2014/main" id="{28BC716E-D2CB-4D91-AEF3-CE38B98F7113}"/>
              </a:ext>
            </a:extLst>
          </p:cNvPr>
          <p:cNvSpPr txBox="1"/>
          <p:nvPr/>
        </p:nvSpPr>
        <p:spPr>
          <a:xfrm>
            <a:off x="834887" y="5804452"/>
            <a:ext cx="10614991" cy="646331"/>
          </a:xfrm>
          <a:prstGeom prst="rect">
            <a:avLst/>
          </a:prstGeom>
          <a:noFill/>
        </p:spPr>
        <p:txBody>
          <a:bodyPr wrap="square" rtlCol="0">
            <a:spAutoFit/>
          </a:bodyPr>
          <a:lstStyle/>
          <a:p>
            <a:r>
              <a:rPr lang="en-US" dirty="0"/>
              <a:t>In the clarification issue under 2020 scheme CBDT has clarified that in such cases assessee is eligible for declaration for settlement under the scheme.</a:t>
            </a:r>
          </a:p>
        </p:txBody>
      </p:sp>
    </p:spTree>
    <p:extLst>
      <p:ext uri="{BB962C8B-B14F-4D97-AF65-F5344CB8AC3E}">
        <p14:creationId xmlns:p14="http://schemas.microsoft.com/office/powerpoint/2010/main" val="104844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6C65C-EE41-F2E2-A726-FC88B8D5F81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Time limit to file appeal not expired on 22.7.24</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Q.9</a:t>
            </a:r>
          </a:p>
        </p:txBody>
      </p:sp>
      <p:sp>
        <p:nvSpPr>
          <p:cNvPr id="3" name="Content Placeholder 2">
            <a:extLst>
              <a:ext uri="{FF2B5EF4-FFF2-40B4-BE49-F238E27FC236}">
                <a16:creationId xmlns:a16="http://schemas.microsoft.com/office/drawing/2014/main" id="{2FA31BE1-B941-9809-D66D-0F0BAD157B20}"/>
              </a:ext>
            </a:extLst>
          </p:cNvPr>
          <p:cNvSpPr>
            <a:spLocks noGrp="1"/>
          </p:cNvSpPr>
          <p:nvPr>
            <p:ph idx="1"/>
          </p:nvPr>
        </p:nvSpPr>
        <p:spPr>
          <a:xfrm>
            <a:off x="4810259" y="261292"/>
            <a:ext cx="7101686" cy="5934235"/>
          </a:xfrm>
        </p:spPr>
        <p:txBody>
          <a:bodyPr vert="horz" lIns="91440" tIns="45720" rIns="91440" bIns="45720" rtlCol="0" anchor="ctr">
            <a:normAutofit/>
          </a:bodyPr>
          <a:lstStyle/>
          <a:p>
            <a:pPr marL="0" algn="just"/>
            <a:r>
              <a:rPr lang="en-US" sz="2400"/>
              <a:t>As per section 89(1) of the Scheme, it is clear that the appeal has to be pending as on the specified date i.e. 22.07.2024 for an appellant to be eligible for the Scheme. The definition of appellant also covers cases where the DRP has issued  directions u/s 144C(5) but the AO has not completed the assessment u/s 144C( 13).</a:t>
            </a:r>
          </a:p>
          <a:p>
            <a:pPr marL="0" algn="just"/>
            <a:r>
              <a:rPr lang="en-US" sz="2400"/>
              <a:t>Therefore, the Scheme does not provide for eligibility of those the Scheme? cases where an appeal is not pending as on 22.7.2024 except for DRP cases referred above. </a:t>
            </a:r>
          </a:p>
        </p:txBody>
      </p:sp>
    </p:spTree>
    <p:extLst>
      <p:ext uri="{BB962C8B-B14F-4D97-AF65-F5344CB8AC3E}">
        <p14:creationId xmlns:p14="http://schemas.microsoft.com/office/powerpoint/2010/main" val="189293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CBD0D-E689-46E7-A578-67A690FA983C}"/>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Application pending with AAR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9D6102-6810-4A6F-9BE0-7C5F1AA727A1}"/>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If AAR has not passed any order there is no dispute pending.</a:t>
            </a:r>
          </a:p>
          <a:p>
            <a:r>
              <a:rPr lang="en-US" dirty="0"/>
              <a:t>If AAR has passed order determining total income  and against that writ is pending before High Court on specified date- Scheme is available </a:t>
            </a:r>
          </a:p>
          <a:p>
            <a:r>
              <a:rPr lang="en-US" dirty="0"/>
              <a:t>If AAR has passed order which has not determined total income such as determination of PE in </a:t>
            </a:r>
            <a:r>
              <a:rPr lang="en-US"/>
              <a:t>india</a:t>
            </a:r>
            <a:r>
              <a:rPr lang="en-US" dirty="0"/>
              <a:t> there is no disputed tax – No Scheme available.</a:t>
            </a:r>
          </a:p>
        </p:txBody>
      </p:sp>
    </p:spTree>
    <p:extLst>
      <p:ext uri="{BB962C8B-B14F-4D97-AF65-F5344CB8AC3E}">
        <p14:creationId xmlns:p14="http://schemas.microsoft.com/office/powerpoint/2010/main" val="2321600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A7A7-BC3E-11BF-AA58-8558AAA02881}"/>
              </a:ext>
            </a:extLst>
          </p:cNvPr>
          <p:cNvSpPr>
            <a:spLocks noGrp="1"/>
          </p:cNvSpPr>
          <p:nvPr>
            <p:ph type="title"/>
          </p:nvPr>
        </p:nvSpPr>
        <p:spPr/>
        <p:txBody>
          <a:bodyPr vert="horz" lIns="91440" tIns="45720" rIns="91440" bIns="45720" rtlCol="0" anchor="ctr">
            <a:normAutofit/>
          </a:bodyPr>
          <a:lstStyle/>
          <a:p>
            <a:r>
              <a:rPr lang="en-GB" sz="2800">
                <a:ea typeface="+mj-lt"/>
                <a:cs typeface="+mj-lt"/>
              </a:rPr>
              <a:t>Settling issues in part</a:t>
            </a:r>
            <a:endParaRPr lang="en-US" sz="2800"/>
          </a:p>
        </p:txBody>
      </p:sp>
      <p:sp>
        <p:nvSpPr>
          <p:cNvPr id="3" name="Content Placeholder 2">
            <a:extLst>
              <a:ext uri="{FF2B5EF4-FFF2-40B4-BE49-F238E27FC236}">
                <a16:creationId xmlns:a16="http://schemas.microsoft.com/office/drawing/2014/main" id="{3F39EE43-09A6-FEF4-B2C5-2F7DB494A7B3}"/>
              </a:ext>
            </a:extLst>
          </p:cNvPr>
          <p:cNvSpPr>
            <a:spLocks noGrp="1"/>
          </p:cNvSpPr>
          <p:nvPr>
            <p:ph idx="1"/>
          </p:nvPr>
        </p:nvSpPr>
        <p:spPr>
          <a:xfrm>
            <a:off x="5183188" y="987425"/>
            <a:ext cx="6172200" cy="5520606"/>
          </a:xfrm>
        </p:spPr>
        <p:txBody>
          <a:bodyPr vert="horz" lIns="91440" tIns="45720" rIns="91440" bIns="45720" rtlCol="0" anchor="t">
            <a:normAutofit fontScale="85000" lnSpcReduction="10000"/>
          </a:bodyPr>
          <a:lstStyle/>
          <a:p>
            <a:pPr algn="just"/>
            <a:r>
              <a:rPr lang="en-IN" dirty="0"/>
              <a:t>As per section 91(2), of the scheme after filing declaration appeal before ITAT,CIT (appeal), JCIT (appeal) are deemed to be withdrawn from the date of issue of certificate by the designated authority. Further, as per section 91(3) of the scheme the taxpayer is required to withdraw appeal and furnish proof thereof along with intimation of payment under section 92(2),of the scheme. Therefore the scheme does not envisaged settling issue in part. The dispute has to be settle in full as per the scheme. Thus  where there are non qualifying tax dispute are not eligible to be covered under the scheme.</a:t>
            </a:r>
            <a:endParaRPr lang="en-GB" dirty="0"/>
          </a:p>
        </p:txBody>
      </p:sp>
      <p:sp>
        <p:nvSpPr>
          <p:cNvPr id="4" name="Text Placeholder 3">
            <a:extLst>
              <a:ext uri="{FF2B5EF4-FFF2-40B4-BE49-F238E27FC236}">
                <a16:creationId xmlns:a16="http://schemas.microsoft.com/office/drawing/2014/main" id="{49978931-D2E4-771F-41E6-3F7125921C19}"/>
              </a:ext>
            </a:extLst>
          </p:cNvPr>
          <p:cNvSpPr>
            <a:spLocks noGrp="1"/>
          </p:cNvSpPr>
          <p:nvPr>
            <p:ph type="body" sz="half" idx="2"/>
          </p:nvPr>
        </p:nvSpPr>
        <p:spPr/>
        <p:txBody>
          <a:bodyPr vert="horz" lIns="91440" tIns="45720" rIns="91440" bIns="45720" rtlCol="0" anchor="t">
            <a:normAutofit/>
          </a:bodyPr>
          <a:lstStyle/>
          <a:p>
            <a:pPr algn="just"/>
            <a:r>
              <a:rPr lang="en-GB" sz="2000" dirty="0"/>
              <a:t>Where disputed tax contents </a:t>
            </a:r>
            <a:r>
              <a:rPr lang="en-IN" sz="2000" dirty="0"/>
              <a:t>qualifying tax arrear along with non-qualifying tax arrear such as tax arrear mention in section 96( a) for example, tax area in respect of undisclosed foreign  income whether taxpayer can apply for the scheme in such a case?</a:t>
            </a:r>
            <a:endParaRPr lang="en-GB" sz="2000" dirty="0"/>
          </a:p>
        </p:txBody>
      </p:sp>
    </p:spTree>
    <p:extLst>
      <p:ext uri="{BB962C8B-B14F-4D97-AF65-F5344CB8AC3E}">
        <p14:creationId xmlns:p14="http://schemas.microsoft.com/office/powerpoint/2010/main" val="263578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4222-D66A-F1F3-B468-3BAF20A6DE26}"/>
              </a:ext>
            </a:extLst>
          </p:cNvPr>
          <p:cNvSpPr>
            <a:spLocks noGrp="1"/>
          </p:cNvSpPr>
          <p:nvPr>
            <p:ph type="title"/>
          </p:nvPr>
        </p:nvSpPr>
        <p:spPr/>
        <p:txBody>
          <a:bodyPr/>
          <a:lstStyle/>
          <a:p>
            <a:r>
              <a:rPr lang="en-IN"/>
              <a:t>Settling penalty appeal while quantum appeal is pending</a:t>
            </a:r>
            <a:endParaRPr lang="en-GB"/>
          </a:p>
        </p:txBody>
      </p:sp>
      <p:graphicFrame>
        <p:nvGraphicFramePr>
          <p:cNvPr id="6" name="Content Placeholder 2">
            <a:extLst>
              <a:ext uri="{FF2B5EF4-FFF2-40B4-BE49-F238E27FC236}">
                <a16:creationId xmlns:a16="http://schemas.microsoft.com/office/drawing/2014/main" id="{AF3BA0FD-7F32-A72B-4300-5C50B39D3F4A}"/>
              </a:ext>
            </a:extLst>
          </p:cNvPr>
          <p:cNvGraphicFramePr>
            <a:graphicFrameLocks noGrp="1"/>
          </p:cNvGraphicFramePr>
          <p:nvPr>
            <p:ph idx="1"/>
            <p:extLst>
              <p:ext uri="{D42A27DB-BD31-4B8C-83A1-F6EECF244321}">
                <p14:modId xmlns:p14="http://schemas.microsoft.com/office/powerpoint/2010/main" val="1985646706"/>
              </p:ext>
            </p:extLst>
          </p:nvPr>
        </p:nvGraphicFramePr>
        <p:xfrm>
          <a:off x="5183188" y="9765"/>
          <a:ext cx="6977332" cy="711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467FCE20-8CE6-4143-51E2-B2197D9354EE}"/>
              </a:ext>
            </a:extLst>
          </p:cNvPr>
          <p:cNvSpPr>
            <a:spLocks noGrp="1"/>
          </p:cNvSpPr>
          <p:nvPr>
            <p:ph type="body" sz="half" idx="2"/>
          </p:nvPr>
        </p:nvSpPr>
        <p:spPr/>
        <p:txBody>
          <a:bodyPr vert="horz" lIns="91440" tIns="45720" rIns="91440" bIns="45720" rtlCol="0" anchor="t">
            <a:normAutofit/>
          </a:bodyPr>
          <a:lstStyle/>
          <a:p>
            <a:r>
              <a:rPr lang="en-IN" sz="2000"/>
              <a:t>Can a taxpayer settle a penalty appeal while continuing to litigate the associated quantum appeal?</a:t>
            </a:r>
            <a:endParaRPr lang="en-GB" sz="1800"/>
          </a:p>
        </p:txBody>
      </p:sp>
    </p:spTree>
    <p:extLst>
      <p:ext uri="{BB962C8B-B14F-4D97-AF65-F5344CB8AC3E}">
        <p14:creationId xmlns:p14="http://schemas.microsoft.com/office/powerpoint/2010/main" val="3789700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8610-8EF6-A2C3-3514-2F2767EEBCDC}"/>
              </a:ext>
            </a:extLst>
          </p:cNvPr>
          <p:cNvSpPr>
            <a:spLocks noGrp="1"/>
          </p:cNvSpPr>
          <p:nvPr>
            <p:ph type="title"/>
          </p:nvPr>
        </p:nvSpPr>
        <p:spPr/>
        <p:txBody>
          <a:bodyPr/>
          <a:lstStyle/>
          <a:p>
            <a:r>
              <a:rPr lang="en-GB"/>
              <a:t>Protective and substantial addition </a:t>
            </a:r>
          </a:p>
        </p:txBody>
      </p:sp>
      <p:graphicFrame>
        <p:nvGraphicFramePr>
          <p:cNvPr id="6" name="Content Placeholder 2">
            <a:extLst>
              <a:ext uri="{FF2B5EF4-FFF2-40B4-BE49-F238E27FC236}">
                <a16:creationId xmlns:a16="http://schemas.microsoft.com/office/drawing/2014/main" id="{234B6A50-0B1E-759D-47D5-61FF69321E86}"/>
              </a:ext>
            </a:extLst>
          </p:cNvPr>
          <p:cNvGraphicFramePr>
            <a:graphicFrameLocks noGrp="1"/>
          </p:cNvGraphicFramePr>
          <p:nvPr>
            <p:ph idx="1"/>
            <p:extLst>
              <p:ext uri="{D42A27DB-BD31-4B8C-83A1-F6EECF244321}">
                <p14:modId xmlns:p14="http://schemas.microsoft.com/office/powerpoint/2010/main" val="2096460799"/>
              </p:ext>
            </p:extLst>
          </p:nvPr>
        </p:nvGraphicFramePr>
        <p:xfrm>
          <a:off x="5183188" y="225425"/>
          <a:ext cx="6718539" cy="6354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54415BA-A500-36B8-6455-59B245152882}"/>
              </a:ext>
            </a:extLst>
          </p:cNvPr>
          <p:cNvSpPr>
            <a:spLocks noGrp="1"/>
          </p:cNvSpPr>
          <p:nvPr>
            <p:ph type="body" sz="half" idx="2"/>
          </p:nvPr>
        </p:nvSpPr>
        <p:spPr/>
        <p:txBody>
          <a:bodyPr vert="horz" lIns="91440" tIns="45720" rIns="91440" bIns="45720" rtlCol="0" anchor="t">
            <a:normAutofit/>
          </a:bodyPr>
          <a:lstStyle/>
          <a:p>
            <a:pPr algn="just"/>
            <a:r>
              <a:rPr lang="en-IN" sz="2000"/>
              <a:t>There may be a case of substantive addition as well as protective addition in the case of same assessee for different assessment years or there may be situations where substantive addition in the case of one assessee and protective assessment in the case of another assessee.</a:t>
            </a:r>
            <a:endParaRPr lang="en-GB" sz="2000"/>
          </a:p>
        </p:txBody>
      </p:sp>
    </p:spTree>
    <p:extLst>
      <p:ext uri="{BB962C8B-B14F-4D97-AF65-F5344CB8AC3E}">
        <p14:creationId xmlns:p14="http://schemas.microsoft.com/office/powerpoint/2010/main" val="88473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18DBC03-7497-82D3-5FCC-7F657A903E4B}"/>
              </a:ext>
            </a:extLst>
          </p:cNvPr>
          <p:cNvSpPr>
            <a:spLocks noGrp="1"/>
          </p:cNvSpPr>
          <p:nvPr>
            <p:ph type="title"/>
          </p:nvPr>
        </p:nvSpPr>
        <p:spPr>
          <a:xfrm>
            <a:off x="242910" y="1598246"/>
            <a:ext cx="4626709" cy="5122985"/>
          </a:xfrm>
        </p:spPr>
        <p:txBody>
          <a:bodyPr vert="horz" lIns="91440" tIns="45720" rIns="91440" bIns="45720" rtlCol="0" anchor="t">
            <a:normAutofit fontScale="90000"/>
          </a:bodyPr>
          <a:lstStyle/>
          <a:p>
            <a:pPr algn="r"/>
            <a:r>
              <a:rPr lang="en-US" sz="5600" kern="1200">
                <a:solidFill>
                  <a:srgbClr val="FFFFFF"/>
                </a:solidFill>
                <a:latin typeface="+mj-lt"/>
                <a:ea typeface="+mj-ea"/>
                <a:cs typeface="+mj-cs"/>
              </a:rPr>
              <a:t>Dispute related to other direct taxes, such as wealth tax, STT, equlisation levy etc</a:t>
            </a:r>
          </a:p>
        </p:txBody>
      </p:sp>
      <p:sp>
        <p:nvSpPr>
          <p:cNvPr id="3" name="Content Placeholder 2">
            <a:extLst>
              <a:ext uri="{FF2B5EF4-FFF2-40B4-BE49-F238E27FC236}">
                <a16:creationId xmlns:a16="http://schemas.microsoft.com/office/drawing/2014/main" id="{89307E4E-96F7-EED5-D6CC-A9026059B841}"/>
              </a:ext>
            </a:extLst>
          </p:cNvPr>
          <p:cNvSpPr>
            <a:spLocks noGrp="1"/>
          </p:cNvSpPr>
          <p:nvPr>
            <p:ph idx="1"/>
          </p:nvPr>
        </p:nvSpPr>
        <p:spPr>
          <a:xfrm>
            <a:off x="5792994" y="1590840"/>
            <a:ext cx="5672176" cy="5095221"/>
          </a:xfrm>
        </p:spPr>
        <p:txBody>
          <a:bodyPr vert="horz" lIns="91440" tIns="45720" rIns="91440" bIns="45720" rtlCol="0">
            <a:normAutofit/>
          </a:bodyPr>
          <a:lstStyle/>
          <a:p>
            <a:pPr marL="0" indent="0">
              <a:buNone/>
            </a:pPr>
            <a:r>
              <a:rPr lang="en-US" sz="4400" kern="1200">
                <a:solidFill>
                  <a:srgbClr val="FFFFFF"/>
                </a:solidFill>
                <a:latin typeface="+mn-lt"/>
                <a:ea typeface="+mn-ea"/>
                <a:cs typeface="+mn-cs"/>
              </a:rPr>
              <a:t>No, this scheme is applicable only for the income tax dispute settlement.</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9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82BDC4B4-BE5A-99A3-92AC-172F0895CD38}"/>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kern="1200" dirty="0">
                <a:solidFill>
                  <a:schemeClr val="tx1"/>
                </a:solidFill>
                <a:latin typeface="+mj-lt"/>
                <a:ea typeface="+mj-ea"/>
                <a:cs typeface="+mj-cs"/>
              </a:rPr>
              <a:t>Effect of declaration- appeal deemed to have been withdrawn.</a:t>
            </a:r>
          </a:p>
        </p:txBody>
      </p:sp>
      <p:sp>
        <p:nvSpPr>
          <p:cNvPr id="3" name="Content Placeholder 2">
            <a:extLst>
              <a:ext uri="{FF2B5EF4-FFF2-40B4-BE49-F238E27FC236}">
                <a16:creationId xmlns:a16="http://schemas.microsoft.com/office/drawing/2014/main" id="{770824A4-48E4-0DE2-2301-AF06AFD1845F}"/>
              </a:ext>
            </a:extLst>
          </p:cNvPr>
          <p:cNvSpPr>
            <a:spLocks noGrp="1"/>
          </p:cNvSpPr>
          <p:nvPr>
            <p:ph idx="1"/>
          </p:nvPr>
        </p:nvSpPr>
        <p:spPr>
          <a:xfrm>
            <a:off x="6291923" y="1239927"/>
            <a:ext cx="4971824" cy="4680583"/>
          </a:xfrm>
        </p:spPr>
        <p:txBody>
          <a:bodyPr vert="horz" lIns="91440" tIns="45720" rIns="91440" bIns="45720" rtlCol="0" anchor="ctr">
            <a:normAutofit/>
          </a:bodyPr>
          <a:lstStyle/>
          <a:p>
            <a:r>
              <a:rPr lang="en-IN" sz="2000" dirty="0"/>
              <a:t>Section 91</a:t>
            </a:r>
            <a:r>
              <a:rPr lang="en-US" sz="2000" dirty="0"/>
              <a:t>(2) Upon filing the declaration, any appeal pending before the Income-tax Appellate Tribunal or Commissioner (Appeals) or Joint Commissioner (Appeals), in respect of the disputed income or disputed interest or disputed penalty or disputed fee and tax arrear, shall be deemed to have been withdrawn from the</a:t>
            </a:r>
            <a:r>
              <a:rPr lang="en-IN" sz="2000" dirty="0"/>
              <a:t> </a:t>
            </a:r>
            <a:r>
              <a:rPr lang="en-US" sz="2000" dirty="0"/>
              <a:t>date on which certificate under sub-section (1) of section 92 is issued by the designated authority</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AD162B8-0FBF-D9EB-5DDE-CC84C4F75966}"/>
                  </a:ext>
                </a:extLst>
              </p14:cNvPr>
              <p14:cNvContentPartPr/>
              <p14:nvPr/>
            </p14:nvContentPartPr>
            <p14:xfrm>
              <a:off x="7497013" y="4074333"/>
              <a:ext cx="3582720" cy="95760"/>
            </p14:xfrm>
          </p:contentPart>
        </mc:Choice>
        <mc:Fallback xmlns="">
          <p:pic>
            <p:nvPicPr>
              <p:cNvPr id="5" name="Ink 4">
                <a:extLst>
                  <a:ext uri="{FF2B5EF4-FFF2-40B4-BE49-F238E27FC236}">
                    <a16:creationId xmlns:a16="http://schemas.microsoft.com/office/drawing/2014/main" id="{1AD162B8-0FBF-D9EB-5DDE-CC84C4F75966}"/>
                  </a:ext>
                </a:extLst>
              </p:cNvPr>
              <p:cNvPicPr/>
              <p:nvPr/>
            </p:nvPicPr>
            <p:blipFill>
              <a:blip r:embed="rId3"/>
              <a:stretch>
                <a:fillRect/>
              </a:stretch>
            </p:blipFill>
            <p:spPr>
              <a:xfrm>
                <a:off x="7443013" y="3965925"/>
                <a:ext cx="3690360" cy="31221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DCAE888-BA01-8A28-EB19-FAFA297DAF0C}"/>
                  </a:ext>
                </a:extLst>
              </p14:cNvPr>
              <p14:cNvContentPartPr/>
              <p14:nvPr/>
            </p14:nvContentPartPr>
            <p14:xfrm>
              <a:off x="6618613" y="4381413"/>
              <a:ext cx="4366080" cy="53280"/>
            </p14:xfrm>
          </p:contentPart>
        </mc:Choice>
        <mc:Fallback xmlns="">
          <p:pic>
            <p:nvPicPr>
              <p:cNvPr id="6" name="Ink 5">
                <a:extLst>
                  <a:ext uri="{FF2B5EF4-FFF2-40B4-BE49-F238E27FC236}">
                    <a16:creationId xmlns:a16="http://schemas.microsoft.com/office/drawing/2014/main" id="{0DCAE888-BA01-8A28-EB19-FAFA297DAF0C}"/>
                  </a:ext>
                </a:extLst>
              </p:cNvPr>
              <p:cNvPicPr/>
              <p:nvPr/>
            </p:nvPicPr>
            <p:blipFill>
              <a:blip r:embed="rId5"/>
              <a:stretch>
                <a:fillRect/>
              </a:stretch>
            </p:blipFill>
            <p:spPr>
              <a:xfrm>
                <a:off x="6564609" y="4273413"/>
                <a:ext cx="4473729"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8CC8745-B532-4C2C-5B0B-399347254FCC}"/>
                  </a:ext>
                </a:extLst>
              </p14:cNvPr>
              <p14:cNvContentPartPr/>
              <p14:nvPr/>
            </p14:nvContentPartPr>
            <p14:xfrm>
              <a:off x="6576133" y="4666893"/>
              <a:ext cx="4434840" cy="47880"/>
            </p14:xfrm>
          </p:contentPart>
        </mc:Choice>
        <mc:Fallback xmlns="">
          <p:pic>
            <p:nvPicPr>
              <p:cNvPr id="7" name="Ink 6">
                <a:extLst>
                  <a:ext uri="{FF2B5EF4-FFF2-40B4-BE49-F238E27FC236}">
                    <a16:creationId xmlns:a16="http://schemas.microsoft.com/office/drawing/2014/main" id="{88CC8745-B532-4C2C-5B0B-399347254FCC}"/>
                  </a:ext>
                </a:extLst>
              </p:cNvPr>
              <p:cNvPicPr/>
              <p:nvPr/>
            </p:nvPicPr>
            <p:blipFill>
              <a:blip r:embed="rId7"/>
              <a:stretch>
                <a:fillRect/>
              </a:stretch>
            </p:blipFill>
            <p:spPr>
              <a:xfrm>
                <a:off x="6522133" y="4558893"/>
                <a:ext cx="4542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9C2E5B6-3D9F-3FA0-9248-94435D3BBCAA}"/>
                  </a:ext>
                </a:extLst>
              </p14:cNvPr>
              <p14:cNvContentPartPr/>
              <p14:nvPr/>
            </p14:nvContentPartPr>
            <p14:xfrm>
              <a:off x="6568213" y="4963533"/>
              <a:ext cx="2601360" cy="26640"/>
            </p14:xfrm>
          </p:contentPart>
        </mc:Choice>
        <mc:Fallback xmlns="">
          <p:pic>
            <p:nvPicPr>
              <p:cNvPr id="9" name="Ink 8">
                <a:extLst>
                  <a:ext uri="{FF2B5EF4-FFF2-40B4-BE49-F238E27FC236}">
                    <a16:creationId xmlns:a16="http://schemas.microsoft.com/office/drawing/2014/main" id="{D9C2E5B6-3D9F-3FA0-9248-94435D3BBCAA}"/>
                  </a:ext>
                </a:extLst>
              </p:cNvPr>
              <p:cNvPicPr/>
              <p:nvPr/>
            </p:nvPicPr>
            <p:blipFill>
              <a:blip r:embed="rId9"/>
              <a:stretch>
                <a:fillRect/>
              </a:stretch>
            </p:blipFill>
            <p:spPr>
              <a:xfrm>
                <a:off x="6514220" y="4856973"/>
                <a:ext cx="2708985" cy="239405"/>
              </a:xfrm>
              <a:prstGeom prst="rect">
                <a:avLst/>
              </a:prstGeom>
            </p:spPr>
          </p:pic>
        </mc:Fallback>
      </mc:AlternateContent>
    </p:spTree>
    <p:extLst>
      <p:ext uri="{BB962C8B-B14F-4D97-AF65-F5344CB8AC3E}">
        <p14:creationId xmlns:p14="http://schemas.microsoft.com/office/powerpoint/2010/main" val="336376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0F0E-92A8-41AE-B341-537D3FFEEFDE}"/>
              </a:ext>
            </a:extLst>
          </p:cNvPr>
          <p:cNvSpPr>
            <a:spLocks noGrp="1"/>
          </p:cNvSpPr>
          <p:nvPr>
            <p:ph type="title"/>
          </p:nvPr>
        </p:nvSpPr>
        <p:spPr>
          <a:xfrm>
            <a:off x="206326" y="143192"/>
            <a:ext cx="4295336" cy="1151036"/>
          </a:xfrm>
        </p:spPr>
        <p:txBody>
          <a:bodyPr anchor="ctr"/>
          <a:lstStyle/>
          <a:p>
            <a:r>
              <a:rPr lang="en-US" dirty="0"/>
              <a:t>Measures to reduce tax litigations </a:t>
            </a:r>
          </a:p>
        </p:txBody>
      </p:sp>
      <p:sp>
        <p:nvSpPr>
          <p:cNvPr id="3" name="Text Placeholder 2">
            <a:extLst>
              <a:ext uri="{FF2B5EF4-FFF2-40B4-BE49-F238E27FC236}">
                <a16:creationId xmlns:a16="http://schemas.microsoft.com/office/drawing/2014/main" id="{E99822BC-CDAF-48FD-A47E-27B0B1AA5C56}"/>
              </a:ext>
            </a:extLst>
          </p:cNvPr>
          <p:cNvSpPr>
            <a:spLocks noGrp="1"/>
          </p:cNvSpPr>
          <p:nvPr>
            <p:ph type="body" idx="1"/>
          </p:nvPr>
        </p:nvSpPr>
        <p:spPr>
          <a:xfrm>
            <a:off x="4772025" y="253218"/>
            <a:ext cx="7213649" cy="6604781"/>
          </a:xfrm>
        </p:spPr>
        <p:txBody>
          <a:bodyPr>
            <a:normAutofit fontScale="70000" lnSpcReduction="20000"/>
          </a:bodyPr>
          <a:lstStyle/>
          <a:p>
            <a:pPr marL="76200" indent="0">
              <a:lnSpc>
                <a:spcPct val="160000"/>
              </a:lnSpc>
              <a:buNone/>
            </a:pPr>
            <a:r>
              <a:rPr lang="en-US" dirty="0"/>
              <a:t>“Para 147. While our concerted efforts to reduce pendency of appeals at various appellate fora are beginning to show good results, it will continue to engage our highest attention.</a:t>
            </a:r>
          </a:p>
          <a:p>
            <a:pPr marL="76200" indent="0">
              <a:lnSpc>
                <a:spcPct val="160000"/>
              </a:lnSpc>
              <a:buNone/>
            </a:pPr>
            <a:r>
              <a:rPr lang="en-US" dirty="0"/>
              <a:t>Para 148 To dispose of the backlog of first appeals, I plan to deploy more officers to hear and decide such appeals, especially those with large tax effect.</a:t>
            </a:r>
          </a:p>
          <a:p>
            <a:pPr marL="76200" indent="0">
              <a:lnSpc>
                <a:spcPct val="160000"/>
              </a:lnSpc>
              <a:buNone/>
            </a:pPr>
            <a:r>
              <a:rPr lang="en-US" dirty="0"/>
              <a:t>Para 149. For resolution of certain income tax disputes pending in appeal, I am also proposing Vivad Se Vishwas Scheme, 2024.</a:t>
            </a:r>
          </a:p>
          <a:p>
            <a:pPr marL="76200" indent="0">
              <a:lnSpc>
                <a:spcPct val="160000"/>
              </a:lnSpc>
              <a:buNone/>
            </a:pPr>
            <a:r>
              <a:rPr lang="en-US" dirty="0"/>
              <a:t>Para 150. Further, I propose to increase monetary limits for filing appeals related to direct taxes, excise and service tax in the Tax Tribunals, High Courts and Supreme Court to ₹ 60 lakh, ₹ 2 crore and ₹ 5 crore respectively.</a:t>
            </a:r>
          </a:p>
          <a:p>
            <a:pPr marL="76200" indent="0" algn="r">
              <a:lnSpc>
                <a:spcPct val="160000"/>
              </a:lnSpc>
              <a:buNone/>
            </a:pPr>
            <a:r>
              <a:rPr lang="en-US" dirty="0"/>
              <a:t>Para 151. With a view to reduce litigation and provide certainty in international taxation, we will expand the scope of safe </a:t>
            </a:r>
            <a:r>
              <a:rPr lang="en-US" dirty="0" err="1"/>
              <a:t>harbour</a:t>
            </a:r>
            <a:r>
              <a:rPr lang="en-US" dirty="0"/>
              <a:t> rules and make them more attractive. We will also streamline the transfer pricing assessment procedure.” </a:t>
            </a:r>
            <a:r>
              <a:rPr lang="en-US" b="1" dirty="0"/>
              <a:t>Hon'ble FM speech union budget 2024</a:t>
            </a:r>
          </a:p>
          <a:p>
            <a:endParaRPr lang="en-US" dirty="0"/>
          </a:p>
        </p:txBody>
      </p:sp>
      <p:sp>
        <p:nvSpPr>
          <p:cNvPr id="4" name="Text Placeholder 3">
            <a:extLst>
              <a:ext uri="{FF2B5EF4-FFF2-40B4-BE49-F238E27FC236}">
                <a16:creationId xmlns:a16="http://schemas.microsoft.com/office/drawing/2014/main" id="{B6AE6F58-3B6B-4BF5-AFA1-01A32CC322D2}"/>
              </a:ext>
            </a:extLst>
          </p:cNvPr>
          <p:cNvSpPr>
            <a:spLocks noGrp="1"/>
          </p:cNvSpPr>
          <p:nvPr>
            <p:ph type="body" idx="2"/>
          </p:nvPr>
        </p:nvSpPr>
        <p:spPr>
          <a:xfrm>
            <a:off x="206326" y="1097279"/>
            <a:ext cx="4421945" cy="5514535"/>
          </a:xfrm>
        </p:spPr>
        <p:txBody>
          <a:bodyPr>
            <a:noAutofit/>
          </a:bodyPr>
          <a:lstStyle/>
          <a:p>
            <a:pPr marL="398463" indent="-285750" algn="just">
              <a:buFont typeface="Wingdings" panose="05000000000000000000" pitchFamily="2" charset="2"/>
              <a:buChar char="q"/>
            </a:pPr>
            <a:r>
              <a:rPr lang="en-US" sz="1600" dirty="0">
                <a:latin typeface="Bookman Old Style" panose="02050604050505020204" pitchFamily="18" charset="0"/>
              </a:rPr>
              <a:t>monetary limit for filing of appeals to Tribunals, High Courts, and Supreme Courts by the tax authorities concerning direct tax, excise, and service tax has been increased to Rs. 60 Lakhs, Rs. 2 crores, and Rs. 5 Crores respectively.</a:t>
            </a:r>
          </a:p>
          <a:p>
            <a:pPr marL="398463" indent="-285750" algn="just">
              <a:buFont typeface="Wingdings" panose="05000000000000000000" pitchFamily="2" charset="2"/>
              <a:buChar char="q"/>
            </a:pPr>
            <a:r>
              <a:rPr lang="en-US" sz="1600" dirty="0">
                <a:latin typeface="Bookman Old Style" panose="02050604050505020204" pitchFamily="18" charset="0"/>
              </a:rPr>
              <a:t>DT VSVS 2024 </a:t>
            </a:r>
          </a:p>
          <a:p>
            <a:pPr marL="398463" indent="-285750" algn="just">
              <a:buFont typeface="Wingdings" panose="05000000000000000000" pitchFamily="2" charset="2"/>
              <a:buChar char="q"/>
            </a:pPr>
            <a:r>
              <a:rPr lang="en-US" sz="1600" dirty="0">
                <a:latin typeface="Bookman Old Style" panose="02050604050505020204" pitchFamily="18" charset="0"/>
              </a:rPr>
              <a:t>361748 appeal pending as on 01-07-2024  before first appellate authority</a:t>
            </a:r>
          </a:p>
          <a:p>
            <a:pPr marL="398463" indent="-285750" algn="just">
              <a:buFont typeface="Wingdings" panose="05000000000000000000" pitchFamily="2" charset="2"/>
              <a:buChar char="q"/>
            </a:pPr>
            <a:r>
              <a:rPr lang="en-US" sz="1600" b="0" i="0" dirty="0">
                <a:solidFill>
                  <a:srgbClr val="333333"/>
                </a:solidFill>
                <a:effectLst/>
                <a:latin typeface="Bookman Old Style" panose="02050604050505020204" pitchFamily="18" charset="0"/>
              </a:rPr>
              <a:t>Number of Appeals filed as per MIS, Age Wise, ITBA Portal:- 31.03.2018 to 25.09.2020 — 230551 24.09.2020 to 01.04.2021 –19869 01.04.2021 till today –</a:t>
            </a:r>
            <a:r>
              <a:rPr lang="en-US" sz="1600" b="1" i="0" dirty="0">
                <a:solidFill>
                  <a:srgbClr val="333333"/>
                </a:solidFill>
                <a:effectLst/>
                <a:latin typeface="Bookman Old Style" panose="02050604050505020204" pitchFamily="18" charset="0"/>
              </a:rPr>
              <a:t>237281</a:t>
            </a:r>
            <a:br>
              <a:rPr lang="en-US" sz="1600" dirty="0">
                <a:latin typeface="Bookman Old Style" panose="02050604050505020204" pitchFamily="18" charset="0"/>
              </a:rPr>
            </a:br>
            <a:br>
              <a:rPr lang="en-US" sz="1600" dirty="0">
                <a:latin typeface="Bookman Old Style" panose="02050604050505020204" pitchFamily="18" charset="0"/>
              </a:rPr>
            </a:br>
            <a:r>
              <a:rPr lang="en-US" sz="1600" b="0" i="0" dirty="0">
                <a:solidFill>
                  <a:srgbClr val="333333"/>
                </a:solidFill>
                <a:effectLst/>
                <a:latin typeface="Bookman Old Style" panose="02050604050505020204" pitchFamily="18" charset="0"/>
              </a:rPr>
              <a:t>Number of Appeals disposed of:-September 2020 to 31.03.2021– 14734 01.04.2021 to 31.03.2022– </a:t>
            </a:r>
            <a:r>
              <a:rPr lang="en-US" sz="1600" b="1" i="0" dirty="0">
                <a:solidFill>
                  <a:srgbClr val="333333"/>
                </a:solidFill>
                <a:effectLst/>
                <a:latin typeface="Bookman Old Style" panose="02050604050505020204" pitchFamily="18" charset="0"/>
              </a:rPr>
              <a:t>57126</a:t>
            </a:r>
            <a:br>
              <a:rPr lang="en-US" sz="1600" dirty="0">
                <a:latin typeface="Bookman Old Style" panose="02050604050505020204" pitchFamily="18" charset="0"/>
              </a:rPr>
            </a:br>
            <a:r>
              <a:rPr lang="en-US" sz="1600" dirty="0">
                <a:latin typeface="Bookman Old Style" panose="02050604050505020204" pitchFamily="18" charset="0"/>
              </a:rPr>
              <a:t> source : RTI reply </a:t>
            </a:r>
            <a:r>
              <a:rPr lang="en-US" sz="1600" b="0" i="0" dirty="0">
                <a:solidFill>
                  <a:srgbClr val="333333"/>
                </a:solidFill>
                <a:effectLst/>
                <a:latin typeface="Bookman Old Style" panose="02050604050505020204" pitchFamily="18" charset="0"/>
              </a:rPr>
              <a:t>F. </a:t>
            </a:r>
            <a:r>
              <a:rPr lang="en-US" sz="1600" b="0" i="0" dirty="0" err="1">
                <a:solidFill>
                  <a:srgbClr val="333333"/>
                </a:solidFill>
                <a:effectLst/>
                <a:latin typeface="Bookman Old Style" panose="02050604050505020204" pitchFamily="18" charset="0"/>
              </a:rPr>
              <a:t>No.Pr.CCIT</a:t>
            </a:r>
            <a:r>
              <a:rPr lang="en-US" sz="1600" b="0" i="0" dirty="0">
                <a:solidFill>
                  <a:srgbClr val="333333"/>
                </a:solidFill>
                <a:effectLst/>
                <a:latin typeface="Bookman Old Style" panose="02050604050505020204" pitchFamily="18" charset="0"/>
              </a:rPr>
              <a:t>/NFAC/RTI/2023-24/660</a:t>
            </a:r>
            <a:br>
              <a:rPr lang="en-US" sz="1600" dirty="0">
                <a:latin typeface="Bookman Old Style" panose="02050604050505020204" pitchFamily="18" charset="0"/>
              </a:rPr>
            </a:br>
            <a:r>
              <a:rPr lang="en-US" sz="1600" dirty="0">
                <a:latin typeface="Bookman Old Style" panose="02050604050505020204" pitchFamily="18" charset="0"/>
              </a:rPr>
              <a:t>dated 23-02-2024</a:t>
            </a:r>
          </a:p>
        </p:txBody>
      </p:sp>
    </p:spTree>
    <p:extLst>
      <p:ext uri="{BB962C8B-B14F-4D97-AF65-F5344CB8AC3E}">
        <p14:creationId xmlns:p14="http://schemas.microsoft.com/office/powerpoint/2010/main" val="738125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2F58B-90E1-90B0-3D7B-A203586F370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Withdrawal of Appeal after issuance of certificate under section 92(1)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D6C0F4-9D9B-BF24-DF61-4F81442E3B25}"/>
              </a:ext>
            </a:extLst>
          </p:cNvPr>
          <p:cNvSpPr>
            <a:spLocks noGrp="1"/>
          </p:cNvSpPr>
          <p:nvPr>
            <p:ph idx="1"/>
          </p:nvPr>
        </p:nvSpPr>
        <p:spPr>
          <a:xfrm>
            <a:off x="4447308" y="591344"/>
            <a:ext cx="6906491" cy="5585619"/>
          </a:xfrm>
        </p:spPr>
        <p:txBody>
          <a:bodyPr vert="horz" lIns="91440" tIns="45720" rIns="91440" bIns="45720" rtlCol="0" anchor="ctr">
            <a:normAutofit/>
          </a:bodyPr>
          <a:lstStyle/>
          <a:p>
            <a:pPr algn="just"/>
            <a:r>
              <a:rPr lang="en-US" sz="2500" dirty="0"/>
              <a:t>Where the declarant has filed any appeal before the appellate forum or any writ petition before the High Court or the Supreme Court against any order in respect of tax arrear, </a:t>
            </a:r>
            <a:endParaRPr lang="en-US" sz="2500"/>
          </a:p>
          <a:p>
            <a:pPr algn="just"/>
            <a:r>
              <a:rPr lang="en-US" sz="2500" dirty="0"/>
              <a:t>he shall withdraw such appeal or writ petition with the leave of the Court wherever required </a:t>
            </a:r>
            <a:endParaRPr lang="en-US" sz="2500"/>
          </a:p>
          <a:p>
            <a:pPr algn="just"/>
            <a:r>
              <a:rPr lang="en-US" sz="2500" dirty="0"/>
              <a:t>after issuance of certificate under section 92(1) and </a:t>
            </a:r>
            <a:endParaRPr lang="en-US" sz="2500"/>
          </a:p>
          <a:p>
            <a:pPr algn="just"/>
            <a:r>
              <a:rPr lang="en-US" sz="2500" dirty="0"/>
              <a:t>furnish proof of such withdrawal along with the intimation of payment to the designated authority under sub-section (2) of that section.</a:t>
            </a:r>
            <a:endParaRPr lang="en-US" sz="2500"/>
          </a:p>
        </p:txBody>
      </p:sp>
    </p:spTree>
    <p:extLst>
      <p:ext uri="{BB962C8B-B14F-4D97-AF65-F5344CB8AC3E}">
        <p14:creationId xmlns:p14="http://schemas.microsoft.com/office/powerpoint/2010/main" val="1771046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31B44-6BF1-5435-6DE2-3B463F44826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1900" kern="1200">
                <a:solidFill>
                  <a:srgbClr val="FFFFFF"/>
                </a:solidFill>
                <a:latin typeface="+mj-lt"/>
                <a:ea typeface="+mj-ea"/>
                <a:cs typeface="+mj-cs"/>
              </a:rPr>
              <a:t>For declaration under the scheme, there is a requirement of withdrawal of appeal. There may be situations where appellant has applied for  withdrawal of appeal but appellate authority has not yet allowed the withdrawal of appeal, can he opt for this scheme?</a:t>
            </a:r>
          </a:p>
        </p:txBody>
      </p:sp>
      <p:sp>
        <p:nvSpPr>
          <p:cNvPr id="3" name="Content Placeholder 2">
            <a:extLst>
              <a:ext uri="{FF2B5EF4-FFF2-40B4-BE49-F238E27FC236}">
                <a16:creationId xmlns:a16="http://schemas.microsoft.com/office/drawing/2014/main" id="{1F64841B-D85F-B2E8-5B19-AACF63F9593F}"/>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000"/>
              <a:t>Where assessee has made request for withdrawal and such request is under process in such a case proof of request made shall be enclosed.</a:t>
            </a:r>
          </a:p>
        </p:txBody>
      </p:sp>
    </p:spTree>
    <p:extLst>
      <p:ext uri="{BB962C8B-B14F-4D97-AF65-F5344CB8AC3E}">
        <p14:creationId xmlns:p14="http://schemas.microsoft.com/office/powerpoint/2010/main" val="136231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7FA2-5CB7-01E3-206B-DB3280F3EC2F}"/>
              </a:ext>
            </a:extLst>
          </p:cNvPr>
          <p:cNvSpPr>
            <a:spLocks noGrp="1"/>
          </p:cNvSpPr>
          <p:nvPr>
            <p:ph type="title"/>
          </p:nvPr>
        </p:nvSpPr>
        <p:spPr>
          <a:xfrm>
            <a:off x="960536" y="2634333"/>
            <a:ext cx="3932237" cy="1600200"/>
          </a:xfrm>
        </p:spPr>
        <p:txBody>
          <a:bodyPr/>
          <a:lstStyle/>
          <a:p>
            <a:r>
              <a:rPr lang="en-IN" dirty="0"/>
              <a:t>Effect of wrong undertaking</a:t>
            </a:r>
            <a:endParaRPr lang="en-US" dirty="0"/>
          </a:p>
        </p:txBody>
      </p:sp>
      <p:sp>
        <p:nvSpPr>
          <p:cNvPr id="3" name="Content Placeholder 2">
            <a:extLst>
              <a:ext uri="{FF2B5EF4-FFF2-40B4-BE49-F238E27FC236}">
                <a16:creationId xmlns:a16="http://schemas.microsoft.com/office/drawing/2014/main" id="{3A831734-1479-AFDE-AEC4-BC6EE1494442}"/>
              </a:ext>
            </a:extLst>
          </p:cNvPr>
          <p:cNvSpPr>
            <a:spLocks noGrp="1"/>
          </p:cNvSpPr>
          <p:nvPr>
            <p:ph idx="1"/>
          </p:nvPr>
        </p:nvSpPr>
        <p:spPr>
          <a:l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70000" lnSpcReduction="20000"/>
          </a:bodyPr>
          <a:lstStyle/>
          <a:p>
            <a:r>
              <a:rPr lang="en-US" dirty="0"/>
              <a:t>undertaking shall be made in </a:t>
            </a:r>
            <a:r>
              <a:rPr lang="en-IN" dirty="0"/>
              <a:t>prescribed</a:t>
            </a:r>
            <a:r>
              <a:rPr lang="en-US" dirty="0"/>
              <a:t> form and manner, </a:t>
            </a:r>
            <a:endParaRPr lang="en-IN" dirty="0"/>
          </a:p>
          <a:p>
            <a:r>
              <a:rPr lang="en-US" dirty="0"/>
              <a:t>(5) The declaration under sub-section (1) shall be deemed not to have been made if,—</a:t>
            </a:r>
          </a:p>
          <a:p>
            <a:r>
              <a:rPr lang="en-US" dirty="0"/>
              <a:t>(a) any material particular furnished in the declaration is found to be false at any stage; or</a:t>
            </a:r>
          </a:p>
          <a:p>
            <a:r>
              <a:rPr lang="en-US" dirty="0"/>
              <a:t>(b) the declarant violates any of the conditions referred to in this Scheme; or</a:t>
            </a:r>
          </a:p>
          <a:p>
            <a:r>
              <a:rPr lang="en-US" dirty="0"/>
              <a:t>(c) the declarant acts in any manner which is not in accordance with the undertaking given by him under</a:t>
            </a:r>
            <a:r>
              <a:rPr lang="en-IN" dirty="0"/>
              <a:t> </a:t>
            </a:r>
            <a:r>
              <a:rPr lang="en-US" dirty="0"/>
              <a:t>sub-section (4),and</a:t>
            </a:r>
            <a:endParaRPr lang="en-IN" dirty="0"/>
          </a:p>
          <a:p>
            <a:r>
              <a:rPr lang="en-US" dirty="0"/>
              <a:t> in such cases, all the proceedings and claims which were withdrawn under this section and all the</a:t>
            </a:r>
            <a:r>
              <a:rPr lang="en-IN" dirty="0"/>
              <a:t> </a:t>
            </a:r>
            <a:r>
              <a:rPr lang="en-US" dirty="0"/>
              <a:t>consequences under the Income-tax Act against the declarant shall be deemed to have been revived.</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AF6140E9-83DE-7F23-BDBE-A32C270E816C}"/>
                  </a:ext>
                </a:extLst>
              </p14:cNvPr>
              <p14:cNvContentPartPr/>
              <p14:nvPr/>
            </p14:nvContentPartPr>
            <p14:xfrm>
              <a:off x="5471293" y="4725213"/>
              <a:ext cx="5709960" cy="95760"/>
            </p14:xfrm>
          </p:contentPart>
        </mc:Choice>
        <mc:Fallback xmlns="">
          <p:pic>
            <p:nvPicPr>
              <p:cNvPr id="14" name="Ink 13">
                <a:extLst>
                  <a:ext uri="{FF2B5EF4-FFF2-40B4-BE49-F238E27FC236}">
                    <a16:creationId xmlns:a16="http://schemas.microsoft.com/office/drawing/2014/main" id="{AF6140E9-83DE-7F23-BDBE-A32C270E816C}"/>
                  </a:ext>
                </a:extLst>
              </p:cNvPr>
              <p:cNvPicPr/>
              <p:nvPr/>
            </p:nvPicPr>
            <p:blipFill>
              <a:blip r:embed="rId3"/>
              <a:stretch>
                <a:fillRect/>
              </a:stretch>
            </p:blipFill>
            <p:spPr>
              <a:xfrm>
                <a:off x="5417293" y="4616805"/>
                <a:ext cx="5817600" cy="31221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2EB43FB1-8646-CDD2-F216-1530737E3B1B}"/>
                  </a:ext>
                </a:extLst>
              </p14:cNvPr>
              <p14:cNvContentPartPr/>
              <p14:nvPr/>
            </p14:nvContentPartPr>
            <p14:xfrm>
              <a:off x="5471293" y="5048133"/>
              <a:ext cx="5609520" cy="53280"/>
            </p14:xfrm>
          </p:contentPart>
        </mc:Choice>
        <mc:Fallback xmlns="">
          <p:pic>
            <p:nvPicPr>
              <p:cNvPr id="15" name="Ink 14">
                <a:extLst>
                  <a:ext uri="{FF2B5EF4-FFF2-40B4-BE49-F238E27FC236}">
                    <a16:creationId xmlns:a16="http://schemas.microsoft.com/office/drawing/2014/main" id="{2EB43FB1-8646-CDD2-F216-1530737E3B1B}"/>
                  </a:ext>
                </a:extLst>
              </p:cNvPr>
              <p:cNvPicPr/>
              <p:nvPr/>
            </p:nvPicPr>
            <p:blipFill>
              <a:blip r:embed="rId5"/>
              <a:stretch>
                <a:fillRect/>
              </a:stretch>
            </p:blipFill>
            <p:spPr>
              <a:xfrm>
                <a:off x="5417293" y="4940133"/>
                <a:ext cx="57171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F1FE853D-1B7C-40A6-011A-B4E63B8DDA90}"/>
                  </a:ext>
                </a:extLst>
              </p14:cNvPr>
              <p14:cNvContentPartPr/>
              <p14:nvPr/>
            </p14:nvContentPartPr>
            <p14:xfrm>
              <a:off x="5434213" y="5312373"/>
              <a:ext cx="1778400" cy="16200"/>
            </p14:xfrm>
          </p:contentPart>
        </mc:Choice>
        <mc:Fallback xmlns="">
          <p:pic>
            <p:nvPicPr>
              <p:cNvPr id="16" name="Ink 15">
                <a:extLst>
                  <a:ext uri="{FF2B5EF4-FFF2-40B4-BE49-F238E27FC236}">
                    <a16:creationId xmlns:a16="http://schemas.microsoft.com/office/drawing/2014/main" id="{F1FE853D-1B7C-40A6-011A-B4E63B8DDA90}"/>
                  </a:ext>
                </a:extLst>
              </p:cNvPr>
              <p:cNvPicPr/>
              <p:nvPr/>
            </p:nvPicPr>
            <p:blipFill>
              <a:blip r:embed="rId7"/>
              <a:stretch>
                <a:fillRect/>
              </a:stretch>
            </p:blipFill>
            <p:spPr>
              <a:xfrm>
                <a:off x="5380213" y="5204373"/>
                <a:ext cx="18860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46A18A9E-D364-0A0A-37A8-F51D59780C0A}"/>
                  </a:ext>
                </a:extLst>
              </p14:cNvPr>
              <p14:cNvContentPartPr/>
              <p14:nvPr/>
            </p14:nvContentPartPr>
            <p14:xfrm>
              <a:off x="5873413" y="2063733"/>
              <a:ext cx="3603960" cy="90360"/>
            </p14:xfrm>
          </p:contentPart>
        </mc:Choice>
        <mc:Fallback xmlns="">
          <p:pic>
            <p:nvPicPr>
              <p:cNvPr id="17" name="Ink 16">
                <a:extLst>
                  <a:ext uri="{FF2B5EF4-FFF2-40B4-BE49-F238E27FC236}">
                    <a16:creationId xmlns:a16="http://schemas.microsoft.com/office/drawing/2014/main" id="{46A18A9E-D364-0A0A-37A8-F51D59780C0A}"/>
                  </a:ext>
                </a:extLst>
              </p:cNvPr>
              <p:cNvPicPr/>
              <p:nvPr/>
            </p:nvPicPr>
            <p:blipFill>
              <a:blip r:embed="rId9"/>
              <a:stretch>
                <a:fillRect/>
              </a:stretch>
            </p:blipFill>
            <p:spPr>
              <a:xfrm>
                <a:off x="5865853" y="2056173"/>
                <a:ext cx="3619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38B77E1B-6F88-BAE8-CD1D-E87E709D2D45}"/>
                  </a:ext>
                </a:extLst>
              </p14:cNvPr>
              <p14:cNvContentPartPr/>
              <p14:nvPr/>
            </p14:nvContentPartPr>
            <p14:xfrm>
              <a:off x="9619933" y="1852053"/>
              <a:ext cx="339120" cy="323280"/>
            </p14:xfrm>
          </p:contentPart>
        </mc:Choice>
        <mc:Fallback xmlns="">
          <p:pic>
            <p:nvPicPr>
              <p:cNvPr id="18" name="Ink 17">
                <a:extLst>
                  <a:ext uri="{FF2B5EF4-FFF2-40B4-BE49-F238E27FC236}">
                    <a16:creationId xmlns:a16="http://schemas.microsoft.com/office/drawing/2014/main" id="{38B77E1B-6F88-BAE8-CD1D-E87E709D2D45}"/>
                  </a:ext>
                </a:extLst>
              </p:cNvPr>
              <p:cNvPicPr/>
              <p:nvPr/>
            </p:nvPicPr>
            <p:blipFill>
              <a:blip r:embed="rId11"/>
              <a:stretch>
                <a:fillRect/>
              </a:stretch>
            </p:blipFill>
            <p:spPr>
              <a:xfrm>
                <a:off x="9612373" y="1844493"/>
                <a:ext cx="3542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197FE0C8-C8A5-CD48-DF8A-B6A24B6A8945}"/>
                  </a:ext>
                </a:extLst>
              </p14:cNvPr>
              <p14:cNvContentPartPr/>
              <p14:nvPr/>
            </p14:nvContentPartPr>
            <p14:xfrm>
              <a:off x="6302173" y="2417973"/>
              <a:ext cx="4127760" cy="47880"/>
            </p14:xfrm>
          </p:contentPart>
        </mc:Choice>
        <mc:Fallback xmlns="">
          <p:pic>
            <p:nvPicPr>
              <p:cNvPr id="19" name="Ink 18">
                <a:extLst>
                  <a:ext uri="{FF2B5EF4-FFF2-40B4-BE49-F238E27FC236}">
                    <a16:creationId xmlns:a16="http://schemas.microsoft.com/office/drawing/2014/main" id="{197FE0C8-C8A5-CD48-DF8A-B6A24B6A8945}"/>
                  </a:ext>
                </a:extLst>
              </p:cNvPr>
              <p:cNvPicPr/>
              <p:nvPr/>
            </p:nvPicPr>
            <p:blipFill>
              <a:blip r:embed="rId13"/>
              <a:stretch>
                <a:fillRect/>
              </a:stretch>
            </p:blipFill>
            <p:spPr>
              <a:xfrm>
                <a:off x="6294613" y="2410413"/>
                <a:ext cx="4142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374716D3-7A89-E8A3-B3EF-1BF153CED946}"/>
                  </a:ext>
                </a:extLst>
              </p14:cNvPr>
              <p14:cNvContentPartPr/>
              <p14:nvPr/>
            </p14:nvContentPartPr>
            <p14:xfrm>
              <a:off x="7397653" y="2693373"/>
              <a:ext cx="2392200" cy="37440"/>
            </p14:xfrm>
          </p:contentPart>
        </mc:Choice>
        <mc:Fallback xmlns="">
          <p:pic>
            <p:nvPicPr>
              <p:cNvPr id="20" name="Ink 19">
                <a:extLst>
                  <a:ext uri="{FF2B5EF4-FFF2-40B4-BE49-F238E27FC236}">
                    <a16:creationId xmlns:a16="http://schemas.microsoft.com/office/drawing/2014/main" id="{374716D3-7A89-E8A3-B3EF-1BF153CED946}"/>
                  </a:ext>
                </a:extLst>
              </p:cNvPr>
              <p:cNvPicPr/>
              <p:nvPr/>
            </p:nvPicPr>
            <p:blipFill>
              <a:blip r:embed="rId15"/>
              <a:stretch>
                <a:fillRect/>
              </a:stretch>
            </p:blipFill>
            <p:spPr>
              <a:xfrm>
                <a:off x="7390093" y="2685813"/>
                <a:ext cx="2407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9AA78746-5011-4FB0-2597-41A2E5D71F66}"/>
                  </a:ext>
                </a:extLst>
              </p14:cNvPr>
              <p14:cNvContentPartPr/>
              <p14:nvPr/>
            </p14:nvContentPartPr>
            <p14:xfrm>
              <a:off x="6280933" y="2989653"/>
              <a:ext cx="4778640" cy="63720"/>
            </p14:xfrm>
          </p:contentPart>
        </mc:Choice>
        <mc:Fallback xmlns="">
          <p:pic>
            <p:nvPicPr>
              <p:cNvPr id="21" name="Ink 20">
                <a:extLst>
                  <a:ext uri="{FF2B5EF4-FFF2-40B4-BE49-F238E27FC236}">
                    <a16:creationId xmlns:a16="http://schemas.microsoft.com/office/drawing/2014/main" id="{9AA78746-5011-4FB0-2597-41A2E5D71F66}"/>
                  </a:ext>
                </a:extLst>
              </p:cNvPr>
              <p:cNvPicPr/>
              <p:nvPr/>
            </p:nvPicPr>
            <p:blipFill>
              <a:blip r:embed="rId17"/>
              <a:stretch>
                <a:fillRect/>
              </a:stretch>
            </p:blipFill>
            <p:spPr>
              <a:xfrm>
                <a:off x="6273373" y="2982135"/>
                <a:ext cx="4793760" cy="7875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3FFA2197-93DC-7080-E0CB-7E0D67F9564A}"/>
                  </a:ext>
                </a:extLst>
              </p14:cNvPr>
              <p14:cNvContentPartPr/>
              <p14:nvPr/>
            </p14:nvContentPartPr>
            <p14:xfrm>
              <a:off x="5397493" y="3301773"/>
              <a:ext cx="3159360" cy="47880"/>
            </p14:xfrm>
          </p:contentPart>
        </mc:Choice>
        <mc:Fallback xmlns="">
          <p:pic>
            <p:nvPicPr>
              <p:cNvPr id="22" name="Ink 21">
                <a:extLst>
                  <a:ext uri="{FF2B5EF4-FFF2-40B4-BE49-F238E27FC236}">
                    <a16:creationId xmlns:a16="http://schemas.microsoft.com/office/drawing/2014/main" id="{3FFA2197-93DC-7080-E0CB-7E0D67F9564A}"/>
                  </a:ext>
                </a:extLst>
              </p:cNvPr>
              <p:cNvPicPr/>
              <p:nvPr/>
            </p:nvPicPr>
            <p:blipFill>
              <a:blip r:embed="rId19"/>
              <a:stretch>
                <a:fillRect/>
              </a:stretch>
            </p:blipFill>
            <p:spPr>
              <a:xfrm>
                <a:off x="5389933" y="3294213"/>
                <a:ext cx="3174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273014E0-F697-879A-56A9-57DA9788825E}"/>
                  </a:ext>
                </a:extLst>
              </p14:cNvPr>
              <p14:cNvContentPartPr/>
              <p14:nvPr/>
            </p14:nvContentPartPr>
            <p14:xfrm>
              <a:off x="6312613" y="3608853"/>
              <a:ext cx="4540680" cy="69120"/>
            </p14:xfrm>
          </p:contentPart>
        </mc:Choice>
        <mc:Fallback xmlns="">
          <p:pic>
            <p:nvPicPr>
              <p:cNvPr id="23" name="Ink 22">
                <a:extLst>
                  <a:ext uri="{FF2B5EF4-FFF2-40B4-BE49-F238E27FC236}">
                    <a16:creationId xmlns:a16="http://schemas.microsoft.com/office/drawing/2014/main" id="{273014E0-F697-879A-56A9-57DA9788825E}"/>
                  </a:ext>
                </a:extLst>
              </p:cNvPr>
              <p:cNvPicPr/>
              <p:nvPr/>
            </p:nvPicPr>
            <p:blipFill>
              <a:blip r:embed="rId21"/>
              <a:stretch>
                <a:fillRect/>
              </a:stretch>
            </p:blipFill>
            <p:spPr>
              <a:xfrm>
                <a:off x="6302173" y="3598413"/>
                <a:ext cx="4560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63E09ECB-A3F5-E458-AE2E-CC4E764B37B5}"/>
                  </a:ext>
                </a:extLst>
              </p14:cNvPr>
              <p14:cNvContentPartPr/>
              <p14:nvPr/>
            </p14:nvContentPartPr>
            <p14:xfrm>
              <a:off x="5439613" y="3830973"/>
              <a:ext cx="5678280" cy="53280"/>
            </p14:xfrm>
          </p:contentPart>
        </mc:Choice>
        <mc:Fallback xmlns="">
          <p:pic>
            <p:nvPicPr>
              <p:cNvPr id="24" name="Ink 23">
                <a:extLst>
                  <a:ext uri="{FF2B5EF4-FFF2-40B4-BE49-F238E27FC236}">
                    <a16:creationId xmlns:a16="http://schemas.microsoft.com/office/drawing/2014/main" id="{63E09ECB-A3F5-E458-AE2E-CC4E764B37B5}"/>
                  </a:ext>
                </a:extLst>
              </p:cNvPr>
              <p:cNvPicPr/>
              <p:nvPr/>
            </p:nvPicPr>
            <p:blipFill>
              <a:blip r:embed="rId23"/>
              <a:stretch>
                <a:fillRect/>
              </a:stretch>
            </p:blipFill>
            <p:spPr>
              <a:xfrm>
                <a:off x="5432053" y="3823413"/>
                <a:ext cx="5693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C055B31D-D0FD-AA24-B382-D859D7208913}"/>
                  </a:ext>
                </a:extLst>
              </p14:cNvPr>
              <p14:cNvContentPartPr/>
              <p14:nvPr/>
            </p14:nvContentPartPr>
            <p14:xfrm>
              <a:off x="5434213" y="4116813"/>
              <a:ext cx="3612240" cy="63720"/>
            </p14:xfrm>
          </p:contentPart>
        </mc:Choice>
        <mc:Fallback xmlns="">
          <p:pic>
            <p:nvPicPr>
              <p:cNvPr id="25" name="Ink 24">
                <a:extLst>
                  <a:ext uri="{FF2B5EF4-FFF2-40B4-BE49-F238E27FC236}">
                    <a16:creationId xmlns:a16="http://schemas.microsoft.com/office/drawing/2014/main" id="{C055B31D-D0FD-AA24-B382-D859D7208913}"/>
                  </a:ext>
                </a:extLst>
              </p:cNvPr>
              <p:cNvPicPr/>
              <p:nvPr/>
            </p:nvPicPr>
            <p:blipFill>
              <a:blip r:embed="rId25"/>
              <a:stretch>
                <a:fillRect/>
              </a:stretch>
            </p:blipFill>
            <p:spPr>
              <a:xfrm>
                <a:off x="5426653" y="4109295"/>
                <a:ext cx="3627360" cy="78755"/>
              </a:xfrm>
              <a:prstGeom prst="rect">
                <a:avLst/>
              </a:prstGeom>
            </p:spPr>
          </p:pic>
        </mc:Fallback>
      </mc:AlternateContent>
    </p:spTree>
    <p:extLst>
      <p:ext uri="{BB962C8B-B14F-4D97-AF65-F5344CB8AC3E}">
        <p14:creationId xmlns:p14="http://schemas.microsoft.com/office/powerpoint/2010/main" val="3000877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84E46FB-F366-59A8-46D7-192B5C9933EC}"/>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5600" kern="1200">
                <a:solidFill>
                  <a:srgbClr val="FFFFFF"/>
                </a:solidFill>
                <a:latin typeface="+mj-lt"/>
                <a:ea typeface="+mj-ea"/>
                <a:cs typeface="+mj-cs"/>
              </a:rPr>
              <a:t>Interest waiver application is pending as on 22 july 2024. Can he opt for the scheme?</a:t>
            </a:r>
          </a:p>
        </p:txBody>
      </p:sp>
      <p:sp>
        <p:nvSpPr>
          <p:cNvPr id="3" name="Content Placeholder 2">
            <a:extLst>
              <a:ext uri="{FF2B5EF4-FFF2-40B4-BE49-F238E27FC236}">
                <a16:creationId xmlns:a16="http://schemas.microsoft.com/office/drawing/2014/main" id="{F058D671-8AEE-B162-F270-0015DBF3E38C}"/>
              </a:ext>
            </a:extLst>
          </p:cNvPr>
          <p:cNvSpPr>
            <a:spLocks noGrp="1"/>
          </p:cNvSpPr>
          <p:nvPr>
            <p:ph idx="1"/>
          </p:nvPr>
        </p:nvSpPr>
        <p:spPr>
          <a:xfrm>
            <a:off x="5792994" y="1590840"/>
            <a:ext cx="5672176" cy="5095221"/>
          </a:xfrm>
        </p:spPr>
        <p:txBody>
          <a:bodyPr vert="horz" lIns="91440" tIns="45720" rIns="91440" bIns="45720" rtlCol="0">
            <a:normAutofit/>
          </a:bodyPr>
          <a:lstStyle/>
          <a:p>
            <a:pPr marL="0" indent="0">
              <a:buNone/>
            </a:pPr>
            <a:r>
              <a:rPr lang="en-US" sz="4400" kern="1200">
                <a:solidFill>
                  <a:srgbClr val="FFFFFF"/>
                </a:solidFill>
                <a:latin typeface="+mn-lt"/>
                <a:ea typeface="+mn-ea"/>
                <a:cs typeface="+mn-cs"/>
              </a:rPr>
              <a:t>Interest waiver application is not an appeal, therefore, such case is not covered under the scheme.</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136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550DC-6985-BAE2-6DCF-C5DD5CE25CD9}"/>
              </a:ext>
            </a:extLst>
          </p:cNvPr>
          <p:cNvSpPr>
            <a:spLocks noGrp="1"/>
          </p:cNvSpPr>
          <p:nvPr>
            <p:ph type="title"/>
          </p:nvPr>
        </p:nvSpPr>
        <p:spPr>
          <a:xfrm>
            <a:off x="1045028" y="1336329"/>
            <a:ext cx="3892732" cy="4382588"/>
          </a:xfrm>
        </p:spPr>
        <p:txBody>
          <a:bodyPr vert="horz" lIns="91440" tIns="45720" rIns="91440" bIns="45720" rtlCol="0" anchor="ctr">
            <a:normAutofit/>
          </a:bodyPr>
          <a:lstStyle/>
          <a:p>
            <a:pPr algn="just"/>
            <a:r>
              <a:rPr lang="en-US" sz="3000" dirty="0"/>
              <a:t>If appellate</a:t>
            </a:r>
            <a:r>
              <a:rPr lang="en-US" sz="3000" kern="1200" dirty="0">
                <a:latin typeface="+mj-lt"/>
                <a:ea typeface="+mj-ea"/>
                <a:cs typeface="+mj-cs"/>
              </a:rPr>
              <a:t> authority JCIT/CIT  (appeal) has given enhancement notice, can the appellant avail the scheme after including proposed enhancement scheme in the total assessed income?</a:t>
            </a:r>
            <a:endParaRPr lang="en-US" dirty="0">
              <a:ea typeface="+mj-ea"/>
              <a:cs typeface="+mj-cs"/>
            </a:endParaRP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30DCB6-F613-353D-96ED-196FF286643A}"/>
              </a:ext>
            </a:extLst>
          </p:cNvPr>
          <p:cNvSpPr>
            <a:spLocks noGrp="1"/>
          </p:cNvSpPr>
          <p:nvPr>
            <p:ph idx="1"/>
          </p:nvPr>
        </p:nvSpPr>
        <p:spPr>
          <a:xfrm>
            <a:off x="6096001" y="1336329"/>
            <a:ext cx="5260848" cy="4382588"/>
          </a:xfrm>
        </p:spPr>
        <p:txBody>
          <a:bodyPr vert="horz" lIns="91440" tIns="45720" rIns="91440" bIns="45720" rtlCol="0" anchor="ctr">
            <a:normAutofit/>
          </a:bodyPr>
          <a:lstStyle/>
          <a:p>
            <a:r>
              <a:rPr lang="en-US" sz="2000" dirty="0"/>
              <a:t> Yes, where appeal is pending before first appellate authority, the dispute tax is the amount that is payable by the appellant if such appeal was to be decided against the appellant. This is as per the definition of disputed tax in section 89(1)(</a:t>
            </a:r>
            <a:r>
              <a:rPr lang="en-US" sz="2000" dirty="0" err="1"/>
              <a:t>i</a:t>
            </a:r>
            <a:r>
              <a:rPr lang="en-US" sz="2000" dirty="0"/>
              <a:t>), Hence, where first appellate authority has given enhancement, notice the taxpayer may  avail scheme after including proposed enhancement income in the total assessed income. Appropriate calculation of disputed tax is accordingly provided in the relevant schedule of form 1.</a:t>
            </a:r>
          </a:p>
        </p:txBody>
      </p:sp>
    </p:spTree>
    <p:extLst>
      <p:ext uri="{BB962C8B-B14F-4D97-AF65-F5344CB8AC3E}">
        <p14:creationId xmlns:p14="http://schemas.microsoft.com/office/powerpoint/2010/main" val="3586466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F97BE-5771-F15E-9316-A13A19AFA33A}"/>
              </a:ext>
            </a:extLst>
          </p:cNvPr>
          <p:cNvSpPr>
            <a:spLocks noGrp="1"/>
          </p:cNvSpPr>
          <p:nvPr>
            <p:ph type="title"/>
          </p:nvPr>
        </p:nvSpPr>
        <p:spPr>
          <a:xfrm>
            <a:off x="1153618" y="1239927"/>
            <a:ext cx="3474653" cy="4680583"/>
          </a:xfrm>
        </p:spPr>
        <p:txBody>
          <a:bodyPr vert="horz" lIns="91440" tIns="45720" rIns="91440" bIns="45720" rtlCol="0" anchor="ctr">
            <a:normAutofit/>
          </a:bodyPr>
          <a:lstStyle/>
          <a:p>
            <a:pPr algn="just"/>
            <a:r>
              <a:rPr lang="en-US" kern="1200">
                <a:solidFill>
                  <a:schemeClr val="tx1"/>
                </a:solidFill>
                <a:latin typeface="+mj-lt"/>
                <a:ea typeface="+mj-ea"/>
                <a:cs typeface="+mj-cs"/>
              </a:rPr>
              <a:t>Can Tax payer settled tax due under the scheme  against refund, which is expecting from the department ?</a:t>
            </a:r>
          </a:p>
        </p:txBody>
      </p:sp>
      <p:sp>
        <p:nvSpPr>
          <p:cNvPr id="3" name="Content Placeholder 2">
            <a:extLst>
              <a:ext uri="{FF2B5EF4-FFF2-40B4-BE49-F238E27FC236}">
                <a16:creationId xmlns:a16="http://schemas.microsoft.com/office/drawing/2014/main" id="{EBF2B939-C5BA-7B6A-2A43-1582B9DBC302}"/>
              </a:ext>
            </a:extLst>
          </p:cNvPr>
          <p:cNvSpPr>
            <a:spLocks noGrp="1"/>
          </p:cNvSpPr>
          <p:nvPr>
            <p:ph idx="1"/>
          </p:nvPr>
        </p:nvSpPr>
        <p:spPr>
          <a:xfrm>
            <a:off x="5402119" y="745589"/>
            <a:ext cx="5861628" cy="5345722"/>
          </a:xfrm>
        </p:spPr>
        <p:txBody>
          <a:bodyPr vert="horz" lIns="91440" tIns="45720" rIns="91440" bIns="45720" rtlCol="0" anchor="ctr">
            <a:normAutofit fontScale="92500" lnSpcReduction="20000"/>
          </a:bodyPr>
          <a:lstStyle/>
          <a:p>
            <a:pPr marL="0" algn="just">
              <a:lnSpc>
                <a:spcPct val="150000"/>
              </a:lnSpc>
            </a:pPr>
            <a:r>
              <a:rPr lang="en-US" sz="2400"/>
              <a:t>As per section 92(2),Under the scheme that declarant shall pay amount determine under section 92(1) of the scheme within a period of 15 days of the date of receipt of certificate and intimate details of such payment to the authority in prescribed form and therefore authorities shall pass an order stating that declarant has paid the amount. There is no provision in the scheme allowing payment of amount determined under section 92(1) of the scheme through adjustment of any refund expected from the department.</a:t>
            </a:r>
          </a:p>
        </p:txBody>
      </p:sp>
    </p:spTree>
    <p:extLst>
      <p:ext uri="{BB962C8B-B14F-4D97-AF65-F5344CB8AC3E}">
        <p14:creationId xmlns:p14="http://schemas.microsoft.com/office/powerpoint/2010/main" val="133775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1CA7E-6E04-44AA-C55A-E5CB6A654CDA}"/>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kern="1200">
                <a:solidFill>
                  <a:schemeClr val="tx1"/>
                </a:solidFill>
                <a:latin typeface="+mj-lt"/>
                <a:ea typeface="+mj-ea"/>
                <a:cs typeface="+mj-cs"/>
              </a:rPr>
              <a:t>Refund of tax paid under the scheme.</a:t>
            </a:r>
          </a:p>
        </p:txBody>
      </p:sp>
      <p:sp>
        <p:nvSpPr>
          <p:cNvPr id="3" name="Content Placeholder 2">
            <a:extLst>
              <a:ext uri="{FF2B5EF4-FFF2-40B4-BE49-F238E27FC236}">
                <a16:creationId xmlns:a16="http://schemas.microsoft.com/office/drawing/2014/main" id="{B6BA2975-D7FE-4846-A13F-284B4EB6C407}"/>
              </a:ext>
            </a:extLst>
          </p:cNvPr>
          <p:cNvSpPr>
            <a:spLocks noGrp="1"/>
          </p:cNvSpPr>
          <p:nvPr>
            <p:ph idx="1"/>
          </p:nvPr>
        </p:nvSpPr>
        <p:spPr>
          <a:xfrm>
            <a:off x="6374237" y="1088390"/>
            <a:ext cx="4971824" cy="4680583"/>
          </a:xfrm>
          <a:ln>
            <a:solidFill>
              <a:schemeClr val="accent2"/>
            </a:solidFill>
            <a:extLst>
              <a:ext uri="{C807C97D-BFC1-408E-A445-0C87EB9F89A2}">
                <ask:lineSketchStyleProps xmlns:ask="http://schemas.microsoft.com/office/drawing/2018/sketchyshapes">
                  <ask:type>
                    <ask:lineSketchNone/>
                  </ask:type>
                </ask:lineSketchStyleProps>
              </a:ext>
            </a:extLst>
          </a:ln>
        </p:spPr>
        <p:txBody>
          <a:bodyPr vert="horz" lIns="91440" tIns="45720" rIns="91440" bIns="45720" rtlCol="0" anchor="ctr">
            <a:normAutofit/>
          </a:bodyPr>
          <a:lstStyle/>
          <a:p>
            <a:r>
              <a:rPr lang="en-US" sz="2000" dirty="0"/>
              <a:t>No refund is possible. Once declaration made under the scheme in pursuance of the scheme , no refund shall be made under any circumstances under the provision of section 94(1) of the scheme.</a:t>
            </a:r>
            <a:endParaRPr lang="en-IN" sz="2000" dirty="0"/>
          </a:p>
          <a:p>
            <a:r>
              <a:rPr lang="en-US" sz="2000" dirty="0"/>
              <a:t>Where the declarant had, before filing the declaration under sub-section (1) of section 91, paid any amount</a:t>
            </a:r>
            <a:r>
              <a:rPr lang="en-IN" sz="2000" dirty="0"/>
              <a:t> </a:t>
            </a:r>
            <a:r>
              <a:rPr lang="en-US" sz="2000" dirty="0"/>
              <a:t>under the Income-tax Act in respect of his tax arrear which exceeds the amount payable under section 90, he</a:t>
            </a:r>
            <a:r>
              <a:rPr lang="en-IN" sz="2000" dirty="0"/>
              <a:t> </a:t>
            </a:r>
            <a:r>
              <a:rPr lang="en-US" sz="2000" dirty="0"/>
              <a:t>shall be entitled to a refund of such excess amount, but shall not be entitled to interest on such excess amount</a:t>
            </a:r>
            <a:r>
              <a:rPr lang="en-IN" sz="2000" dirty="0"/>
              <a:t> </a:t>
            </a:r>
            <a:r>
              <a:rPr lang="en-US" sz="2000" dirty="0"/>
              <a:t>under section 244A of the Income-tax Act.</a:t>
            </a:r>
          </a:p>
          <a:p>
            <a:endParaRPr lang="en-US" sz="2000"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E946F08-AEC4-A74F-A4E7-B9116348F7A1}"/>
                  </a:ext>
                </a:extLst>
              </p14:cNvPr>
              <p14:cNvContentPartPr/>
              <p14:nvPr/>
            </p14:nvContentPartPr>
            <p14:xfrm>
              <a:off x="3041293" y="-1127307"/>
              <a:ext cx="26640" cy="37440"/>
            </p14:xfrm>
          </p:contentPart>
        </mc:Choice>
        <mc:Fallback xmlns="">
          <p:pic>
            <p:nvPicPr>
              <p:cNvPr id="7" name="Ink 6">
                <a:extLst>
                  <a:ext uri="{FF2B5EF4-FFF2-40B4-BE49-F238E27FC236}">
                    <a16:creationId xmlns:a16="http://schemas.microsoft.com/office/drawing/2014/main" id="{7E946F08-AEC4-A74F-A4E7-B9116348F7A1}"/>
                  </a:ext>
                </a:extLst>
              </p:cNvPr>
              <p:cNvPicPr/>
              <p:nvPr/>
            </p:nvPicPr>
            <p:blipFill>
              <a:blip r:embed="rId3"/>
              <a:stretch>
                <a:fillRect/>
              </a:stretch>
            </p:blipFill>
            <p:spPr>
              <a:xfrm>
                <a:off x="3033733" y="-1134940"/>
                <a:ext cx="41760" cy="52707"/>
              </a:xfrm>
              <a:prstGeom prst="rect">
                <a:avLst/>
              </a:prstGeom>
            </p:spPr>
          </p:pic>
        </mc:Fallback>
      </mc:AlternateContent>
    </p:spTree>
    <p:extLst>
      <p:ext uri="{BB962C8B-B14F-4D97-AF65-F5344CB8AC3E}">
        <p14:creationId xmlns:p14="http://schemas.microsoft.com/office/powerpoint/2010/main" val="362458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61C3-A919-E241-99FA-DA71FEC63623}"/>
              </a:ext>
            </a:extLst>
          </p:cNvPr>
          <p:cNvSpPr>
            <a:spLocks noGrp="1"/>
          </p:cNvSpPr>
          <p:nvPr>
            <p:ph type="title"/>
          </p:nvPr>
        </p:nvSpPr>
        <p:spPr/>
        <p:txBody>
          <a:bodyPr/>
          <a:lstStyle/>
          <a:p>
            <a:r>
              <a:rPr lang="en-GB"/>
              <a:t>TDS/TCS </a:t>
            </a:r>
          </a:p>
        </p:txBody>
      </p:sp>
      <p:sp>
        <p:nvSpPr>
          <p:cNvPr id="3" name="Content Placeholder 2">
            <a:extLst>
              <a:ext uri="{FF2B5EF4-FFF2-40B4-BE49-F238E27FC236}">
                <a16:creationId xmlns:a16="http://schemas.microsoft.com/office/drawing/2014/main" id="{B827368C-78D2-56BE-FA84-9915242BCDB3}"/>
              </a:ext>
            </a:extLst>
          </p:cNvPr>
          <p:cNvSpPr>
            <a:spLocks noGrp="1"/>
          </p:cNvSpPr>
          <p:nvPr>
            <p:ph idx="1"/>
          </p:nvPr>
        </p:nvSpPr>
        <p:spPr/>
        <p:txBody>
          <a:bodyPr vert="horz" lIns="91440" tIns="45720" rIns="91440" bIns="45720" rtlCol="0" anchor="t">
            <a:normAutofit/>
          </a:bodyPr>
          <a:lstStyle/>
          <a:p>
            <a:r>
              <a:rPr lang="en-IN" dirty="0"/>
              <a:t>Disputed tax may include TDS or TCS pending in appeal, however, if there is no dispute related to TDS or TCS, there is merely delay in depositing TDS or TCS then dispute pending in appeal related to interest leavy it due to such delay will be covered under the scheme.</a:t>
            </a:r>
          </a:p>
        </p:txBody>
      </p:sp>
      <p:sp>
        <p:nvSpPr>
          <p:cNvPr id="4" name="Text Placeholder 3">
            <a:extLst>
              <a:ext uri="{FF2B5EF4-FFF2-40B4-BE49-F238E27FC236}">
                <a16:creationId xmlns:a16="http://schemas.microsoft.com/office/drawing/2014/main" id="{6E4AA969-327A-1A78-BD15-A647FCA913F0}"/>
              </a:ext>
            </a:extLst>
          </p:cNvPr>
          <p:cNvSpPr>
            <a:spLocks noGrp="1"/>
          </p:cNvSpPr>
          <p:nvPr>
            <p:ph type="body" sz="half" idx="2"/>
          </p:nvPr>
        </p:nvSpPr>
        <p:spPr/>
        <p:txBody>
          <a:bodyPr vert="horz" lIns="91440" tIns="45720" rIns="91440" bIns="45720" rtlCol="0" anchor="t">
            <a:normAutofit/>
          </a:bodyPr>
          <a:lstStyle/>
          <a:p>
            <a:r>
              <a:rPr lang="en-IN"/>
              <a:t>Will delay in deposit of TDS or TCS will be covered under scheme?</a:t>
            </a:r>
            <a:endParaRPr lang="en-GB"/>
          </a:p>
        </p:txBody>
      </p:sp>
    </p:spTree>
    <p:extLst>
      <p:ext uri="{BB962C8B-B14F-4D97-AF65-F5344CB8AC3E}">
        <p14:creationId xmlns:p14="http://schemas.microsoft.com/office/powerpoint/2010/main" val="745089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6EF29-385B-F7E3-E887-F5FD763E52F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400" kern="1200">
                <a:solidFill>
                  <a:srgbClr val="FFFFFF"/>
                </a:solidFill>
                <a:latin typeface="+mj-lt"/>
                <a:ea typeface="+mj-ea"/>
                <a:cs typeface="+mj-cs"/>
              </a:rPr>
              <a:t>Where deductor has  settled the TDS appeal by way of payments of tax, whether deductee is allowed the credit of tax paid?</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32CBA8-06DE-7C05-C946-AE410683518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t>Yes, credit is allowed to the deductee once the deductor has paid the tax deducted at source under the dispute settlement scheme.</a:t>
            </a:r>
          </a:p>
        </p:txBody>
      </p:sp>
    </p:spTree>
    <p:extLst>
      <p:ext uri="{BB962C8B-B14F-4D97-AF65-F5344CB8AC3E}">
        <p14:creationId xmlns:p14="http://schemas.microsoft.com/office/powerpoint/2010/main" val="191407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FB47C-76D0-4485-529B-7D8310359763}"/>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2900" kern="1200">
                <a:solidFill>
                  <a:schemeClr val="tx1"/>
                </a:solidFill>
                <a:latin typeface="+mj-lt"/>
                <a:ea typeface="+mj-ea"/>
                <a:cs typeface="+mj-cs"/>
              </a:rPr>
              <a:t>There may be case where assessee has settled the appeal under the scheme, will consequential relief be available to the deductor in the default from liability determined under the order under section 201 of the act.</a:t>
            </a:r>
          </a:p>
        </p:txBody>
      </p:sp>
      <p:sp>
        <p:nvSpPr>
          <p:cNvPr id="3" name="Content Placeholder 2">
            <a:extLst>
              <a:ext uri="{FF2B5EF4-FFF2-40B4-BE49-F238E27FC236}">
                <a16:creationId xmlns:a16="http://schemas.microsoft.com/office/drawing/2014/main" id="{2E752C8C-034A-7082-AC78-5B5F040F9DBB}"/>
              </a:ext>
            </a:extLst>
          </p:cNvPr>
          <p:cNvSpPr>
            <a:spLocks noGrp="1"/>
          </p:cNvSpPr>
          <p:nvPr>
            <p:ph idx="1"/>
          </p:nvPr>
        </p:nvSpPr>
        <p:spPr>
          <a:xfrm>
            <a:off x="5458037" y="636078"/>
            <a:ext cx="5805710" cy="5586356"/>
          </a:xfrm>
        </p:spPr>
        <p:txBody>
          <a:bodyPr vert="horz" lIns="91440" tIns="45720" rIns="91440" bIns="45720" rtlCol="0" anchor="ctr">
            <a:normAutofit/>
          </a:bodyPr>
          <a:lstStyle/>
          <a:p>
            <a:pPr algn="just"/>
            <a:r>
              <a:rPr lang="en-US" sz="2000" dirty="0"/>
              <a:t>if such Levi of interest Yes, in such a case, the </a:t>
            </a:r>
            <a:r>
              <a:rPr lang="en-US" sz="2000" dirty="0" err="1"/>
              <a:t>deductor</a:t>
            </a:r>
            <a:r>
              <a:rPr lang="en-US" sz="2000" dirty="0"/>
              <a:t> in default would not be required to pay the corresponding  TDS amount. However, he would be required to pay interest liability under section 201(1A). </a:t>
            </a:r>
            <a:endParaRPr lang="en-US" dirty="0"/>
          </a:p>
          <a:p>
            <a:pPr algn="just"/>
            <a:r>
              <a:rPr lang="en-US" sz="2000" dirty="0"/>
              <a:t>If such Levy of interest Under section 201(1A), qualify for the scheme, the </a:t>
            </a:r>
            <a:r>
              <a:rPr lang="en-US" sz="2000" dirty="0" err="1"/>
              <a:t>deductor</a:t>
            </a:r>
            <a:r>
              <a:rPr lang="en-US" sz="2000" dirty="0"/>
              <a:t> in default can settle this disputed interest by filing of relevant schedule of the disputed </a:t>
            </a:r>
            <a:r>
              <a:rPr lang="en-US" sz="2000"/>
              <a:t>interest.</a:t>
            </a:r>
            <a:endParaRPr lang="en-US" sz="2000" dirty="0"/>
          </a:p>
        </p:txBody>
      </p:sp>
    </p:spTree>
    <p:extLst>
      <p:ext uri="{BB962C8B-B14F-4D97-AF65-F5344CB8AC3E}">
        <p14:creationId xmlns:p14="http://schemas.microsoft.com/office/powerpoint/2010/main" val="105955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05243" y="2127324"/>
            <a:ext cx="9267074" cy="3268520"/>
          </a:xfrm>
        </p:spPr>
        <p:txBody>
          <a:bodyPr spcFirstLastPara="1" wrap="square" lIns="91425" tIns="45700" rIns="91425" bIns="45700" anchor="ctr" anchorCtr="0">
            <a:normAutofit/>
          </a:bodyPr>
          <a:lstStyle/>
          <a:p>
            <a:pPr algn="r"/>
            <a:r>
              <a:rPr lang="en-GB" sz="4800" dirty="0">
                <a:solidFill>
                  <a:srgbClr val="FFFFFF"/>
                </a:solidFill>
              </a:rPr>
              <a:t>DT </a:t>
            </a:r>
            <a:r>
              <a:rPr lang="en-GB" sz="4800" dirty="0" err="1">
                <a:solidFill>
                  <a:srgbClr val="FFFFFF"/>
                </a:solidFill>
              </a:rPr>
              <a:t>Vivad</a:t>
            </a:r>
            <a:r>
              <a:rPr lang="en-GB" sz="4800" dirty="0">
                <a:solidFill>
                  <a:srgbClr val="FFFFFF"/>
                </a:solidFill>
              </a:rPr>
              <a:t> se </a:t>
            </a:r>
            <a:r>
              <a:rPr lang="en-GB" sz="4800" dirty="0" err="1">
                <a:solidFill>
                  <a:srgbClr val="FFFFFF"/>
                </a:solidFill>
              </a:rPr>
              <a:t>vishwas</a:t>
            </a:r>
            <a:r>
              <a:rPr lang="en-GB" sz="4800" dirty="0">
                <a:solidFill>
                  <a:srgbClr val="FFFFFF"/>
                </a:solidFill>
              </a:rPr>
              <a:t> scheme 2024</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2F700-9F42-4069-5630-91B3A06DEFB1}"/>
              </a:ext>
            </a:extLst>
          </p:cNvPr>
          <p:cNvSpPr>
            <a:spLocks noGrp="1"/>
          </p:cNvSpPr>
          <p:nvPr>
            <p:ph idx="1"/>
          </p:nvPr>
        </p:nvSpPr>
        <p:spPr>
          <a:xfrm>
            <a:off x="5183188" y="282935"/>
            <a:ext cx="6172200" cy="6167586"/>
          </a:xfrm>
        </p:spPr>
        <p:txBody>
          <a:bodyPr vert="horz" lIns="91440" tIns="45720" rIns="91440" bIns="45720" rtlCol="0" anchor="t">
            <a:normAutofit fontScale="70000" lnSpcReduction="20000"/>
          </a:bodyPr>
          <a:lstStyle/>
          <a:p>
            <a:pPr algn="just"/>
            <a:r>
              <a:rPr lang="en-IN" dirty="0"/>
              <a:t>In such a case, deducted shall be entitled to get consequential relief of allowance of expenditure under </a:t>
            </a:r>
            <a:r>
              <a:rPr lang="en-IN" sz="2600" dirty="0"/>
              <a:t>proviso  to section 40(a)(</a:t>
            </a:r>
            <a:r>
              <a:rPr lang="en-IN" sz="2600" dirty="0" err="1"/>
              <a:t>i</a:t>
            </a:r>
            <a:r>
              <a:rPr lang="en-IN" sz="2600" dirty="0"/>
              <a:t>)/(</a:t>
            </a:r>
            <a:r>
              <a:rPr lang="en-IN" sz="2600" dirty="0" err="1"/>
              <a:t>ia</a:t>
            </a:r>
            <a:r>
              <a:rPr lang="en-IN" sz="2600" dirty="0"/>
              <a:t>)</a:t>
            </a:r>
            <a:r>
              <a:rPr lang="en-IN" dirty="0"/>
              <a:t> of the act in the year in which tax was required to be deducted, If the disallowance under </a:t>
            </a:r>
            <a:r>
              <a:rPr lang="en-IN" sz="2600" dirty="0"/>
              <a:t> section 40(a)(</a:t>
            </a:r>
            <a:r>
              <a:rPr lang="en-IN" sz="2600" dirty="0" err="1"/>
              <a:t>i</a:t>
            </a:r>
            <a:r>
              <a:rPr lang="en-IN" sz="2600" dirty="0"/>
              <a:t>)/(</a:t>
            </a:r>
            <a:r>
              <a:rPr lang="en-IN" sz="2600" dirty="0" err="1"/>
              <a:t>ia</a:t>
            </a:r>
            <a:r>
              <a:rPr lang="en-IN" sz="2600" dirty="0"/>
              <a:t>)</a:t>
            </a:r>
            <a:r>
              <a:rPr lang="en-IN" dirty="0"/>
              <a:t> is with respect to the same issue on which order under section 201 has been issued.</a:t>
            </a:r>
            <a:endParaRPr lang="en-US" dirty="0"/>
          </a:p>
          <a:p>
            <a:pPr algn="just"/>
            <a:r>
              <a:rPr lang="en-IN" dirty="0"/>
              <a:t>However, if the assessee has already claimed deduction of the same amount under section 40(a)(</a:t>
            </a:r>
            <a:r>
              <a:rPr lang="en-IN" dirty="0" err="1"/>
              <a:t>i</a:t>
            </a:r>
            <a:r>
              <a:rPr lang="en-IN" dirty="0"/>
              <a:t>)/(</a:t>
            </a:r>
            <a:r>
              <a:rPr lang="en-IN" dirty="0" err="1"/>
              <a:t>ia</a:t>
            </a:r>
            <a:r>
              <a:rPr lang="en-IN" dirty="0"/>
              <a:t>) in subsequent year on account of  recovery of TDS, in such subsequent year, he shall not be entitled to consequence relief under section 40(a)(</a:t>
            </a:r>
            <a:r>
              <a:rPr lang="en-IN" dirty="0" err="1"/>
              <a:t>i</a:t>
            </a:r>
            <a:r>
              <a:rPr lang="en-IN" dirty="0"/>
              <a:t>)/(</a:t>
            </a:r>
            <a:r>
              <a:rPr lang="en-IN" dirty="0" err="1"/>
              <a:t>ia</a:t>
            </a:r>
            <a:r>
              <a:rPr lang="en-IN" dirty="0"/>
              <a:t>) of the act on the basis of settlement under the scheme.</a:t>
            </a:r>
          </a:p>
          <a:p>
            <a:pPr algn="just"/>
            <a:r>
              <a:rPr lang="en-IN" dirty="0"/>
              <a:t>In case order under section 143(3)  there are other issues as well and appellant want to settle the dispute respect to order under section 143(3) of the act as well, then the  disallowance under section 40(a)(</a:t>
            </a:r>
            <a:r>
              <a:rPr lang="en-IN" dirty="0" err="1"/>
              <a:t>i</a:t>
            </a:r>
            <a:r>
              <a:rPr lang="en-IN" dirty="0"/>
              <a:t>)/(</a:t>
            </a:r>
            <a:r>
              <a:rPr lang="en-IN" dirty="0" err="1"/>
              <a:t>ia</a:t>
            </a:r>
            <a:r>
              <a:rPr lang="en-IN" dirty="0"/>
              <a:t>) relating to issue on which he has already set liability under section 201 of the act would be ignored for calculating disputed tax.</a:t>
            </a:r>
            <a:endParaRPr lang="en-GB" dirty="0"/>
          </a:p>
        </p:txBody>
      </p:sp>
      <p:sp>
        <p:nvSpPr>
          <p:cNvPr id="4" name="Text Placeholder 3">
            <a:extLst>
              <a:ext uri="{FF2B5EF4-FFF2-40B4-BE49-F238E27FC236}">
                <a16:creationId xmlns:a16="http://schemas.microsoft.com/office/drawing/2014/main" id="{C56B9578-F3FB-B109-EEE8-DDEC67E360A6}"/>
              </a:ext>
            </a:extLst>
          </p:cNvPr>
          <p:cNvSpPr>
            <a:spLocks noGrp="1"/>
          </p:cNvSpPr>
          <p:nvPr>
            <p:ph type="body" sz="half" idx="2"/>
          </p:nvPr>
        </p:nvSpPr>
        <p:spPr/>
        <p:txBody>
          <a:bodyPr vert="horz" lIns="91440" tIns="45720" rIns="91440" bIns="45720" rtlCol="0" anchor="t">
            <a:normAutofit/>
          </a:bodyPr>
          <a:lstStyle/>
          <a:p>
            <a:pPr algn="just"/>
            <a:r>
              <a:rPr lang="en-IN" sz="2400"/>
              <a:t>There may be  a case where </a:t>
            </a:r>
            <a:r>
              <a:rPr lang="en-IN" sz="2400" err="1"/>
              <a:t>assessee</a:t>
            </a:r>
            <a:r>
              <a:rPr lang="en-IN" sz="2400"/>
              <a:t> settled  TDS  liability as </a:t>
            </a:r>
            <a:r>
              <a:rPr lang="en-IN" sz="2400" err="1"/>
              <a:t>deductor</a:t>
            </a:r>
            <a:r>
              <a:rPr lang="en-IN" sz="2400"/>
              <a:t> under the scheme, when will he get consequential relief of allowance of  expenditure  under proviso  to section 40(a)(</a:t>
            </a:r>
            <a:r>
              <a:rPr lang="en-IN" sz="2400" err="1"/>
              <a:t>i</a:t>
            </a:r>
            <a:r>
              <a:rPr lang="en-IN" sz="2400"/>
              <a:t>)/(</a:t>
            </a:r>
            <a:r>
              <a:rPr lang="en-IN" sz="2400" err="1"/>
              <a:t>ia</a:t>
            </a:r>
            <a:r>
              <a:rPr lang="en-IN" sz="2400"/>
              <a:t>) of the act.</a:t>
            </a:r>
            <a:endParaRPr lang="en-GB" sz="2400"/>
          </a:p>
        </p:txBody>
      </p:sp>
    </p:spTree>
    <p:extLst>
      <p:ext uri="{BB962C8B-B14F-4D97-AF65-F5344CB8AC3E}">
        <p14:creationId xmlns:p14="http://schemas.microsoft.com/office/powerpoint/2010/main" val="3574157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FB078-9536-153B-92AF-555AF8C09D4D}"/>
              </a:ext>
            </a:extLst>
          </p:cNvPr>
          <p:cNvSpPr>
            <a:spLocks noGrp="1"/>
          </p:cNvSpPr>
          <p:nvPr>
            <p:ph type="title"/>
          </p:nvPr>
        </p:nvSpPr>
        <p:spPr>
          <a:xfrm>
            <a:off x="879620" y="1471351"/>
            <a:ext cx="7108911" cy="4016621"/>
          </a:xfrm>
        </p:spPr>
        <p:txBody>
          <a:bodyPr vert="horz" lIns="91440" tIns="45720" rIns="91440" bIns="45720" rtlCol="0" anchor="ctr">
            <a:normAutofit/>
          </a:bodyPr>
          <a:lstStyle/>
          <a:p>
            <a:r>
              <a:rPr lang="en-US" sz="4600" kern="1200">
                <a:solidFill>
                  <a:schemeClr val="tx1"/>
                </a:solidFill>
                <a:latin typeface="+mj-lt"/>
                <a:ea typeface="+mj-ea"/>
                <a:cs typeface="+mj-cs"/>
              </a:rPr>
              <a:t>Appeal against cancellation of registration or denial of registration application, whether such appeal is eligible for under  the scheme?</a:t>
            </a:r>
          </a:p>
        </p:txBody>
      </p:sp>
      <p:sp>
        <p:nvSpPr>
          <p:cNvPr id="3" name="Content Placeholder 2">
            <a:extLst>
              <a:ext uri="{FF2B5EF4-FFF2-40B4-BE49-F238E27FC236}">
                <a16:creationId xmlns:a16="http://schemas.microsoft.com/office/drawing/2014/main" id="{46E97941-A9ED-C526-76F6-7B54AC9F0442}"/>
              </a:ext>
            </a:extLst>
          </p:cNvPr>
          <p:cNvSpPr>
            <a:spLocks noGrp="1"/>
          </p:cNvSpPr>
          <p:nvPr>
            <p:ph idx="1"/>
          </p:nvPr>
        </p:nvSpPr>
        <p:spPr>
          <a:xfrm>
            <a:off x="8803178" y="1845264"/>
            <a:ext cx="3000907" cy="3268794"/>
          </a:xfrm>
        </p:spPr>
        <p:txBody>
          <a:bodyPr vert="horz" lIns="91440" tIns="45720" rIns="91440" bIns="45720" rtlCol="0" anchor="ctr">
            <a:normAutofit/>
          </a:bodyPr>
          <a:lstStyle/>
          <a:p>
            <a:pPr marL="0" indent="0">
              <a:buNone/>
            </a:pPr>
            <a:r>
              <a:rPr lang="en-US" sz="2200" kern="1200" dirty="0">
                <a:solidFill>
                  <a:schemeClr val="tx1"/>
                </a:solidFill>
                <a:latin typeface="+mn-lt"/>
                <a:ea typeface="+mn-ea"/>
                <a:cs typeface="+mn-cs"/>
              </a:rPr>
              <a:t>No, as there is no disputed tax.</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939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642DE-F2BB-E9F4-17FD-70A7F10CF595}"/>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3000" kern="1200">
                <a:solidFill>
                  <a:schemeClr val="tx1"/>
                </a:solidFill>
                <a:latin typeface="+mj-lt"/>
                <a:ea typeface="+mj-ea"/>
                <a:cs typeface="+mj-cs"/>
              </a:rPr>
              <a:t> There may be a case where order has been set aside fully or partially by the appellate authority and sent back to the AO, can he avail the scheme if set aside matter is pending as on 22</a:t>
            </a:r>
            <a:r>
              <a:rPr lang="en-US" sz="3000" kern="1200" baseline="30000">
                <a:solidFill>
                  <a:schemeClr val="tx1"/>
                </a:solidFill>
                <a:latin typeface="+mj-lt"/>
                <a:ea typeface="+mj-ea"/>
                <a:cs typeface="+mj-cs"/>
              </a:rPr>
              <a:t>nd</a:t>
            </a:r>
            <a:r>
              <a:rPr lang="en-US" sz="3000" kern="1200">
                <a:solidFill>
                  <a:schemeClr val="tx1"/>
                </a:solidFill>
                <a:latin typeface="+mj-lt"/>
                <a:ea typeface="+mj-ea"/>
                <a:cs typeface="+mj-cs"/>
              </a:rPr>
              <a:t> of July 2024?</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71EA7D-584D-F9AE-7E5A-107F102E0EC3}"/>
              </a:ext>
            </a:extLst>
          </p:cNvPr>
          <p:cNvSpPr>
            <a:spLocks noGrp="1"/>
          </p:cNvSpPr>
          <p:nvPr>
            <p:ph idx="1"/>
          </p:nvPr>
        </p:nvSpPr>
        <p:spPr>
          <a:xfrm>
            <a:off x="6096001" y="1336329"/>
            <a:ext cx="5260848" cy="4382588"/>
          </a:xfrm>
        </p:spPr>
        <p:txBody>
          <a:bodyPr vert="horz" lIns="91440" tIns="45720" rIns="91440" bIns="45720" rtlCol="0" anchor="ctr">
            <a:normAutofit/>
          </a:bodyPr>
          <a:lstStyle/>
          <a:p>
            <a:pPr algn="just"/>
            <a:r>
              <a:rPr lang="en-US" sz="2800"/>
              <a:t>According to scheme, the appeal must be pending as on 22 July 2024 for eligibility of settlement. A set aside matter to the AO is not an appeal pending as such, therefore set aside matter to the AO, whether fully set aside, or partly set aside is not covered on scheme.</a:t>
            </a:r>
            <a:endParaRPr lang="en-US"/>
          </a:p>
        </p:txBody>
      </p:sp>
    </p:spTree>
    <p:extLst>
      <p:ext uri="{BB962C8B-B14F-4D97-AF65-F5344CB8AC3E}">
        <p14:creationId xmlns:p14="http://schemas.microsoft.com/office/powerpoint/2010/main" val="3164216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624DE-AE78-4526-99E3-72A99DD13536}"/>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3600" kern="1200" dirty="0">
                <a:latin typeface="+mj-lt"/>
                <a:ea typeface="+mj-ea"/>
                <a:cs typeface="+mj-cs"/>
              </a:rPr>
              <a:t>Against the same order, </a:t>
            </a:r>
            <a:r>
              <a:rPr lang="en-US" sz="3600" dirty="0"/>
              <a:t> </a:t>
            </a:r>
            <a:r>
              <a:rPr lang="en-US" sz="3600" kern="1200" dirty="0">
                <a:latin typeface="+mj-lt"/>
                <a:ea typeface="+mj-ea"/>
                <a:cs typeface="+mj-cs"/>
              </a:rPr>
              <a:t>assessee has also filed appeal and department has also preferred appeal before higher appellate authority, whether scheme is available?</a:t>
            </a:r>
          </a:p>
        </p:txBody>
      </p:sp>
      <p:sp>
        <p:nvSpPr>
          <p:cNvPr id="3" name="Content Placeholder 2">
            <a:extLst>
              <a:ext uri="{FF2B5EF4-FFF2-40B4-BE49-F238E27FC236}">
                <a16:creationId xmlns:a16="http://schemas.microsoft.com/office/drawing/2014/main" id="{D17C06BA-9FF7-360C-0119-6DD8E4F61093}"/>
              </a:ext>
            </a:extLst>
          </p:cNvPr>
          <p:cNvSpPr>
            <a:spLocks noGrp="1"/>
          </p:cNvSpPr>
          <p:nvPr>
            <p:ph idx="1"/>
          </p:nvPr>
        </p:nvSpPr>
        <p:spPr>
          <a:xfrm>
            <a:off x="6291923" y="1239927"/>
            <a:ext cx="4971824" cy="4680583"/>
          </a:xfrm>
        </p:spPr>
        <p:txBody>
          <a:bodyPr vert="horz" lIns="91440" tIns="45720" rIns="91440" bIns="45720" rtlCol="0" anchor="ctr">
            <a:normAutofit/>
          </a:bodyPr>
          <a:lstStyle/>
          <a:p>
            <a:pPr marL="0" indent="0" algn="just">
              <a:buNone/>
            </a:pPr>
            <a:r>
              <a:rPr lang="en-US" sz="2000" dirty="0"/>
              <a:t>Y</a:t>
            </a:r>
            <a:r>
              <a:rPr lang="en-US" sz="2800" dirty="0"/>
              <a:t>es, there is a provisions in rule 4 of the direct tax </a:t>
            </a:r>
            <a:r>
              <a:rPr lang="en-US" sz="2800" dirty="0" err="1"/>
              <a:t>Vivad</a:t>
            </a:r>
            <a:r>
              <a:rPr lang="en-US" sz="2800" dirty="0"/>
              <a:t> se </a:t>
            </a:r>
            <a:r>
              <a:rPr lang="en-US" sz="2800" dirty="0" err="1"/>
              <a:t>vishwas</a:t>
            </a:r>
            <a:r>
              <a:rPr lang="en-US" sz="2800" dirty="0"/>
              <a:t> rule 2024 of the  scheme where under where appellant and income tax authority both has preferred appeal or writ or SLP in respect of same order, single form 1 shall be filed by the appellant.</a:t>
            </a:r>
            <a:endParaRPr lang="en-US" dirty="0"/>
          </a:p>
        </p:txBody>
      </p:sp>
    </p:spTree>
    <p:extLst>
      <p:ext uri="{BB962C8B-B14F-4D97-AF65-F5344CB8AC3E}">
        <p14:creationId xmlns:p14="http://schemas.microsoft.com/office/powerpoint/2010/main" val="3045448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0CF0A-C908-A306-A38F-39202ECE00C5}"/>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3800" kern="1200">
                <a:solidFill>
                  <a:schemeClr val="tx1"/>
                </a:solidFill>
                <a:latin typeface="+mj-lt"/>
                <a:ea typeface="+mj-ea"/>
                <a:cs typeface="+mj-cs"/>
              </a:rPr>
              <a:t>If writ is pending before High Court against notices under section 148 or 148A  of the act, whether scheme is available here?</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6D4E70-A808-FF77-2893-7B3D2D78D556}"/>
              </a:ext>
            </a:extLst>
          </p:cNvPr>
          <p:cNvSpPr>
            <a:spLocks noGrp="1"/>
          </p:cNvSpPr>
          <p:nvPr>
            <p:ph idx="1"/>
          </p:nvPr>
        </p:nvSpPr>
        <p:spPr>
          <a:xfrm>
            <a:off x="6096001" y="1336329"/>
            <a:ext cx="5260848" cy="4382588"/>
          </a:xfrm>
        </p:spPr>
        <p:txBody>
          <a:bodyPr vert="horz" lIns="91440" tIns="45720" rIns="91440" bIns="45720" rtlCol="0" anchor="ctr">
            <a:normAutofit/>
          </a:bodyPr>
          <a:lstStyle/>
          <a:p>
            <a:r>
              <a:rPr lang="en-US" sz="2000" dirty="0"/>
              <a:t>No tax or income yet to be determined, therefore is no disputed tax at this stage. Therefore, taxpayer would not be eligible for scheme under such case.</a:t>
            </a:r>
          </a:p>
        </p:txBody>
      </p:sp>
    </p:spTree>
    <p:extLst>
      <p:ext uri="{BB962C8B-B14F-4D97-AF65-F5344CB8AC3E}">
        <p14:creationId xmlns:p14="http://schemas.microsoft.com/office/powerpoint/2010/main" val="3796816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FF50B-8778-4603-8FF2-033ABF820153}"/>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100" kern="1200">
                <a:solidFill>
                  <a:srgbClr val="FFFFFF"/>
                </a:solidFill>
                <a:latin typeface="+mj-lt"/>
                <a:ea typeface="+mj-ea"/>
                <a:cs typeface="+mj-cs"/>
              </a:rPr>
              <a:t>Stay on enforceability of assessment order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E2372CB-296F-4E23-83DD-8F3F92249BB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r>
              <a:rPr lang="en-US"/>
              <a:t>In this regard, in the context of DTVVS 2020, the CBDT clarified that, in such case, the assessee can file a declaration, whether or not the appeal has been filed against the assessment order.</a:t>
            </a:r>
          </a:p>
        </p:txBody>
      </p:sp>
    </p:spTree>
    <p:extLst>
      <p:ext uri="{BB962C8B-B14F-4D97-AF65-F5344CB8AC3E}">
        <p14:creationId xmlns:p14="http://schemas.microsoft.com/office/powerpoint/2010/main" val="2369791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C9BC4-B9D6-167D-C632-1EDBDD5A6B44}"/>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4800" kern="1200">
                <a:solidFill>
                  <a:schemeClr val="tx1"/>
                </a:solidFill>
                <a:latin typeface="+mj-lt"/>
                <a:ea typeface="+mj-ea"/>
                <a:cs typeface="+mj-cs"/>
              </a:rPr>
              <a:t>Cross objection and miscellaneous application.</a:t>
            </a:r>
          </a:p>
        </p:txBody>
      </p:sp>
      <p:sp>
        <p:nvSpPr>
          <p:cNvPr id="3" name="Content Placeholder 2">
            <a:extLst>
              <a:ext uri="{FF2B5EF4-FFF2-40B4-BE49-F238E27FC236}">
                <a16:creationId xmlns:a16="http://schemas.microsoft.com/office/drawing/2014/main" id="{670FC5CE-23C1-D3A4-CDEB-2B4FDBE6FE3B}"/>
              </a:ext>
            </a:extLst>
          </p:cNvPr>
          <p:cNvSpPr>
            <a:spLocks noGrp="1"/>
          </p:cNvSpPr>
          <p:nvPr>
            <p:ph idx="1"/>
          </p:nvPr>
        </p:nvSpPr>
        <p:spPr>
          <a:xfrm>
            <a:off x="6291923" y="1239927"/>
            <a:ext cx="4971824" cy="4680583"/>
          </a:xfrm>
        </p:spPr>
        <p:txBody>
          <a:bodyPr vert="horz" lIns="91440" tIns="45720" rIns="91440" bIns="45720" rtlCol="0" anchor="ctr">
            <a:normAutofit/>
          </a:bodyPr>
          <a:lstStyle/>
          <a:p>
            <a:r>
              <a:rPr lang="en-US" sz="2000"/>
              <a:t>Cross objection filed and pending as on 22nd of July 2024 will also be covered by the scheme. But in the case of miscellaneous  application is not an appeal. Therefore, there is no appeal pending as on 22</a:t>
            </a:r>
            <a:r>
              <a:rPr lang="en-US" sz="2000" baseline="30000"/>
              <a:t>nd</a:t>
            </a:r>
            <a:r>
              <a:rPr lang="en-US" sz="2000"/>
              <a:t> of July 2024 for opting the scheme.</a:t>
            </a:r>
          </a:p>
        </p:txBody>
      </p:sp>
    </p:spTree>
    <p:extLst>
      <p:ext uri="{BB962C8B-B14F-4D97-AF65-F5344CB8AC3E}">
        <p14:creationId xmlns:p14="http://schemas.microsoft.com/office/powerpoint/2010/main" val="845731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C53E8-6937-43C0-BA42-7243DF0979D1}"/>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3100" kern="1200">
                <a:solidFill>
                  <a:srgbClr val="FFFFFF"/>
                </a:solidFill>
                <a:latin typeface="+mj-lt"/>
                <a:ea typeface="+mj-ea"/>
                <a:cs typeface="+mj-cs"/>
              </a:rPr>
              <a:t>If multiple departmental appeals are pending for an assessment year, is the assessee required to make a declaration under the Scheme to settle all of them?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823A52-DFDC-4547-9089-13A6BA8C05F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a:r>
              <a:rPr lang="en-US" sz="3000"/>
              <a:t>Option to avail of the benefit of DTVVS 2020 in relation to appeals pending for one assessment order or appeals  pending for multiple assessment orders vests with sole discretion and option of the assessee [Venkatesha Education</a:t>
            </a:r>
          </a:p>
          <a:p>
            <a:pPr marL="0"/>
            <a:r>
              <a:rPr lang="en-US" sz="3000"/>
              <a:t>Society v. Designated Authority Pr. CIT ( Exemption) [2023] 146 taxmann.com 283 (Karnataka), See also MUFG Bank</a:t>
            </a:r>
          </a:p>
          <a:p>
            <a:pPr marL="0"/>
            <a:r>
              <a:rPr lang="en-US" sz="3000"/>
              <a:t>Ltd. v. CIT [2022] 145 taxmann.com 322/[2023] 450 ITR 597 (Delhi)].</a:t>
            </a:r>
          </a:p>
          <a:p>
            <a:pPr marL="0"/>
            <a:endParaRPr lang="en-US" sz="3000"/>
          </a:p>
        </p:txBody>
      </p:sp>
    </p:spTree>
    <p:extLst>
      <p:ext uri="{BB962C8B-B14F-4D97-AF65-F5344CB8AC3E}">
        <p14:creationId xmlns:p14="http://schemas.microsoft.com/office/powerpoint/2010/main" val="42224855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7F663-F840-EF4A-1954-6C9FEBFFD4B5}"/>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3400" kern="1200">
                <a:solidFill>
                  <a:schemeClr val="tx1"/>
                </a:solidFill>
                <a:latin typeface="+mj-lt"/>
                <a:ea typeface="+mj-ea"/>
                <a:cs typeface="+mj-cs"/>
              </a:rPr>
              <a:t>What would happen if enforceability of order passed by AO stay by High Court or Supreme Court?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2B1778-78B1-D8EB-6DF6-5072627FD910}"/>
              </a:ext>
            </a:extLst>
          </p:cNvPr>
          <p:cNvSpPr>
            <a:spLocks noGrp="1"/>
          </p:cNvSpPr>
          <p:nvPr>
            <p:ph idx="1"/>
          </p:nvPr>
        </p:nvSpPr>
        <p:spPr>
          <a:xfrm>
            <a:off x="5656218" y="1463039"/>
            <a:ext cx="5542387" cy="4300447"/>
          </a:xfrm>
        </p:spPr>
        <p:txBody>
          <a:bodyPr vert="horz" lIns="91440" tIns="45720" rIns="91440" bIns="45720" rtlCol="0" anchor="t">
            <a:normAutofit/>
          </a:bodyPr>
          <a:lstStyle/>
          <a:p>
            <a:r>
              <a:rPr lang="en-US" sz="2200"/>
              <a:t>This is not a case of appeal pending on 22nd of July 2024, which is main condition for settlement under the scheme. Where assessment order passed stayed, it does not tantamount to Appeal pending on 22</a:t>
            </a:r>
            <a:r>
              <a:rPr lang="en-US" sz="2200" baseline="30000"/>
              <a:t>nd</a:t>
            </a:r>
            <a:r>
              <a:rPr lang="en-US" sz="2200"/>
              <a:t> of July 2024.</a:t>
            </a:r>
          </a:p>
        </p:txBody>
      </p:sp>
    </p:spTree>
    <p:extLst>
      <p:ext uri="{BB962C8B-B14F-4D97-AF65-F5344CB8AC3E}">
        <p14:creationId xmlns:p14="http://schemas.microsoft.com/office/powerpoint/2010/main" val="1574754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F0057-86DC-B6B1-7107-5521A1DEADB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just"/>
            <a:r>
              <a:rPr lang="en-US" sz="1900" kern="1200">
                <a:solidFill>
                  <a:srgbClr val="FFFFFF"/>
                </a:solidFill>
                <a:latin typeface="+mj-lt"/>
                <a:ea typeface="+mj-ea"/>
                <a:cs typeface="+mj-cs"/>
              </a:rPr>
              <a:t>If there is multiple order and against that multiple  appeal, such as first appeal  against the scrutiny assessment order under section 143(3) and second appeal against the reassessment order pending before first appeal authority, what would happen under the scheme?</a:t>
            </a:r>
            <a:endParaRPr lang="en-US">
              <a:ea typeface="+mj-ea"/>
              <a:cs typeface="+mj-cs"/>
            </a:endParaRPr>
          </a:p>
        </p:txBody>
      </p:sp>
      <p:sp>
        <p:nvSpPr>
          <p:cNvPr id="3" name="Content Placeholder 2">
            <a:extLst>
              <a:ext uri="{FF2B5EF4-FFF2-40B4-BE49-F238E27FC236}">
                <a16:creationId xmlns:a16="http://schemas.microsoft.com/office/drawing/2014/main" id="{8363E015-E51C-7129-ED32-7275D49EFFCC}"/>
              </a:ext>
            </a:extLst>
          </p:cNvPr>
          <p:cNvSpPr>
            <a:spLocks noGrp="1"/>
          </p:cNvSpPr>
          <p:nvPr>
            <p:ph idx="1"/>
          </p:nvPr>
        </p:nvSpPr>
        <p:spPr>
          <a:xfrm>
            <a:off x="4810259" y="649480"/>
            <a:ext cx="6555347" cy="5546047"/>
          </a:xfrm>
        </p:spPr>
        <p:txBody>
          <a:bodyPr vert="horz" lIns="91440" tIns="45720" rIns="91440" bIns="45720" rtlCol="0" anchor="ctr">
            <a:normAutofit/>
          </a:bodyPr>
          <a:lstStyle/>
          <a:p>
            <a:pPr algn="just"/>
            <a:r>
              <a:rPr lang="en-US" sz="2400" dirty="0"/>
              <a:t>Scheme allow to settle all the disputes. Therefore, in such a case, appellant has option to settle either of the two appeals or both the appeals  for the same assessment years as per the rule 4 of the direct tax </a:t>
            </a:r>
            <a:r>
              <a:rPr lang="en-US" sz="2400" dirty="0" err="1"/>
              <a:t>vivad</a:t>
            </a:r>
            <a:r>
              <a:rPr lang="en-US" sz="2400" dirty="0"/>
              <a:t> se </a:t>
            </a:r>
            <a:r>
              <a:rPr lang="en-US" sz="2400" dirty="0" err="1"/>
              <a:t>vishwas</a:t>
            </a:r>
            <a:r>
              <a:rPr lang="en-US" sz="2400" dirty="0"/>
              <a:t> rule 2024 declaration shall be filed separately in respect of each order. Therefore, if taxpayer has decided to settle both of the appeals, then he has to file separate declaration for the two orders.</a:t>
            </a:r>
          </a:p>
          <a:p>
            <a:pPr algn="just"/>
            <a:r>
              <a:rPr lang="en-US" sz="2400" dirty="0"/>
              <a:t>Note – under 2020 scheme board has clarified that only one declaration to be filed and disputed tax in this case would be aggregate amount of disputed tax in both appeal.</a:t>
            </a:r>
            <a:endParaRPr lang="en-US" dirty="0"/>
          </a:p>
        </p:txBody>
      </p:sp>
    </p:spTree>
    <p:extLst>
      <p:ext uri="{BB962C8B-B14F-4D97-AF65-F5344CB8AC3E}">
        <p14:creationId xmlns:p14="http://schemas.microsoft.com/office/powerpoint/2010/main" val="148009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0F770C-AEA6-7B0F-9F0B-DDC712E7DD0E}"/>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spcBef>
                <a:spcPct val="0"/>
              </a:spcBef>
            </a:pPr>
            <a:r>
              <a:rPr lang="en-US" sz="4000" kern="1200">
                <a:solidFill>
                  <a:srgbClr val="FFFFFF"/>
                </a:solidFill>
                <a:latin typeface="+mj-lt"/>
                <a:ea typeface="+mj-ea"/>
                <a:cs typeface="+mj-cs"/>
              </a:rPr>
              <a:t>History of various MST scheme introduced in India by the government</a:t>
            </a:r>
          </a:p>
        </p:txBody>
      </p:sp>
      <p:sp>
        <p:nvSpPr>
          <p:cNvPr id="3" name="Text Placeholder 2">
            <a:extLst>
              <a:ext uri="{FF2B5EF4-FFF2-40B4-BE49-F238E27FC236}">
                <a16:creationId xmlns:a16="http://schemas.microsoft.com/office/drawing/2014/main" id="{FF0A6285-3CE7-97F8-5768-D5E44A5E1CA5}"/>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indent="-228600">
              <a:buFont typeface="Arial" panose="020B0604020202020204" pitchFamily="34" charset="0"/>
              <a:buChar char="•"/>
            </a:pPr>
            <a:r>
              <a:rPr lang="en-US" sz="1700" kern="1200">
                <a:solidFill>
                  <a:schemeClr val="tx1"/>
                </a:solidFill>
                <a:latin typeface="+mn-lt"/>
                <a:ea typeface="+mn-ea"/>
                <a:cs typeface="+mn-cs"/>
              </a:rPr>
              <a:t>VDIS Tyagi scheme 1951</a:t>
            </a:r>
          </a:p>
          <a:p>
            <a:pPr indent="-228600">
              <a:buFont typeface="Arial" panose="020B0604020202020204" pitchFamily="34" charset="0"/>
              <a:buChar char="•"/>
            </a:pPr>
            <a:r>
              <a:rPr lang="en-US" sz="1700" kern="1200">
                <a:solidFill>
                  <a:schemeClr val="tx1"/>
                </a:solidFill>
                <a:latin typeface="+mn-lt"/>
                <a:ea typeface="+mn-ea"/>
                <a:cs typeface="+mn-cs"/>
              </a:rPr>
              <a:t>VDIS sixty-forty scheme 1965</a:t>
            </a:r>
          </a:p>
          <a:p>
            <a:pPr indent="-228600">
              <a:buFont typeface="Arial" panose="020B0604020202020204" pitchFamily="34" charset="0"/>
              <a:buChar char="•"/>
            </a:pPr>
            <a:r>
              <a:rPr lang="en-US" sz="1700" kern="1200">
                <a:solidFill>
                  <a:schemeClr val="tx1"/>
                </a:solidFill>
                <a:latin typeface="+mn-lt"/>
                <a:ea typeface="+mn-ea"/>
                <a:cs typeface="+mn-cs"/>
              </a:rPr>
              <a:t>Block voluntary disclosure scheme 1965</a:t>
            </a:r>
          </a:p>
          <a:p>
            <a:pPr indent="-228600">
              <a:buFont typeface="Arial" panose="020B0604020202020204" pitchFamily="34" charset="0"/>
              <a:buChar char="•"/>
            </a:pPr>
            <a:r>
              <a:rPr lang="en-US" sz="1700" kern="1200">
                <a:solidFill>
                  <a:schemeClr val="tx1"/>
                </a:solidFill>
                <a:latin typeface="+mn-lt"/>
                <a:ea typeface="+mn-ea"/>
                <a:cs typeface="+mn-cs"/>
              </a:rPr>
              <a:t>Amnesty circular 1985</a:t>
            </a:r>
          </a:p>
          <a:p>
            <a:pPr indent="-228600">
              <a:buFont typeface="Arial" panose="020B0604020202020204" pitchFamily="34" charset="0"/>
              <a:buChar char="•"/>
            </a:pPr>
            <a:r>
              <a:rPr lang="en-US" sz="1700" kern="1200">
                <a:solidFill>
                  <a:schemeClr val="tx1"/>
                </a:solidFill>
                <a:latin typeface="+mn-lt"/>
                <a:ea typeface="+mn-ea"/>
                <a:cs typeface="+mn-cs"/>
              </a:rPr>
              <a:t>Remittance in foreign exchange immunity scheme 1991</a:t>
            </a:r>
          </a:p>
          <a:p>
            <a:pPr indent="-228600">
              <a:buFont typeface="Arial" panose="020B0604020202020204" pitchFamily="34" charset="0"/>
              <a:buChar char="•"/>
            </a:pPr>
            <a:r>
              <a:rPr lang="en-US" sz="1700" kern="1200">
                <a:solidFill>
                  <a:schemeClr val="tx1"/>
                </a:solidFill>
                <a:latin typeface="+mn-lt"/>
                <a:ea typeface="+mn-ea"/>
                <a:cs typeface="+mn-cs"/>
              </a:rPr>
              <a:t>Voluntary disclosure of income scheme, VDIS 1997</a:t>
            </a:r>
          </a:p>
          <a:p>
            <a:pPr indent="-228600">
              <a:buFont typeface="Arial" panose="020B0604020202020204" pitchFamily="34" charset="0"/>
              <a:buChar char="•"/>
            </a:pPr>
            <a:r>
              <a:rPr lang="en-US" sz="1700" kern="1200">
                <a:solidFill>
                  <a:schemeClr val="tx1"/>
                </a:solidFill>
                <a:latin typeface="+mn-lt"/>
                <a:ea typeface="+mn-ea"/>
                <a:cs typeface="+mn-cs"/>
              </a:rPr>
              <a:t>Kar Vihar Samadhan scheme 1998</a:t>
            </a:r>
          </a:p>
          <a:p>
            <a:pPr indent="-228600">
              <a:buFont typeface="Arial" panose="020B0604020202020204" pitchFamily="34" charset="0"/>
              <a:buChar char="•"/>
            </a:pPr>
            <a:r>
              <a:rPr lang="en-US" sz="1700" kern="1200">
                <a:solidFill>
                  <a:schemeClr val="tx1"/>
                </a:solidFill>
                <a:latin typeface="+mn-lt"/>
                <a:ea typeface="+mn-ea"/>
                <a:cs typeface="+mn-cs"/>
              </a:rPr>
              <a:t>Income disclosure  scheme  IDS 2016</a:t>
            </a:r>
          </a:p>
          <a:p>
            <a:pPr indent="-228600">
              <a:buFont typeface="Arial" panose="020B0604020202020204" pitchFamily="34" charset="0"/>
              <a:buChar char="•"/>
            </a:pPr>
            <a:r>
              <a:rPr lang="en-US" sz="1700" kern="1200">
                <a:solidFill>
                  <a:schemeClr val="tx1"/>
                </a:solidFill>
                <a:latin typeface="+mn-lt"/>
                <a:ea typeface="+mn-ea"/>
                <a:cs typeface="+mn-cs"/>
              </a:rPr>
              <a:t>DIRECT TAX DISPUTE RESOLUTION SCHEME 2016</a:t>
            </a:r>
          </a:p>
          <a:p>
            <a:pPr indent="-228600">
              <a:buFont typeface="Arial" panose="020B0604020202020204" pitchFamily="34" charset="0"/>
              <a:buChar char="•"/>
            </a:pPr>
            <a:r>
              <a:rPr lang="en-US" sz="1700" kern="1200">
                <a:solidFill>
                  <a:schemeClr val="tx1"/>
                </a:solidFill>
                <a:latin typeface="+mn-lt"/>
                <a:ea typeface="+mn-ea"/>
                <a:cs typeface="+mn-cs"/>
              </a:rPr>
              <a:t>PRADHAN MANTRI GARIB KALYAN YOJANA, PMKGKY 2016</a:t>
            </a:r>
          </a:p>
          <a:p>
            <a:pPr indent="-228600">
              <a:buFont typeface="Arial" panose="020B0604020202020204" pitchFamily="34" charset="0"/>
              <a:buChar char="•"/>
            </a:pPr>
            <a:r>
              <a:rPr lang="en-US" sz="1700" kern="1200">
                <a:solidFill>
                  <a:schemeClr val="tx1"/>
                </a:solidFill>
                <a:latin typeface="+mn-lt"/>
                <a:ea typeface="+mn-ea"/>
                <a:cs typeface="+mn-cs"/>
              </a:rPr>
              <a:t>DIRECT TAX VIVAD SE BISHWAS SCHEME 2020</a:t>
            </a:r>
          </a:p>
          <a:p>
            <a:pPr indent="-228600">
              <a:buFont typeface="Arial" panose="020B0604020202020204" pitchFamily="34" charset="0"/>
              <a:buChar char="•"/>
            </a:pPr>
            <a:r>
              <a:rPr lang="en-US" sz="1700" kern="1200">
                <a:solidFill>
                  <a:schemeClr val="tx1"/>
                </a:solidFill>
                <a:latin typeface="+mn-lt"/>
                <a:ea typeface="+mn-ea"/>
                <a:cs typeface="+mn-cs"/>
              </a:rPr>
              <a:t>DIRECT TAX VIVAD SE BISHWAS  SCHEME  2024</a:t>
            </a:r>
          </a:p>
        </p:txBody>
      </p:sp>
    </p:spTree>
    <p:extLst>
      <p:ext uri="{BB962C8B-B14F-4D97-AF65-F5344CB8AC3E}">
        <p14:creationId xmlns:p14="http://schemas.microsoft.com/office/powerpoint/2010/main" val="677132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933C5-929E-467E-D7DD-1881DA5FA81E}"/>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just"/>
            <a:r>
              <a:rPr lang="en-US" sz="2800" kern="1200" dirty="0">
                <a:solidFill>
                  <a:srgbClr val="FFFFFF"/>
                </a:solidFill>
                <a:latin typeface="+mj-lt"/>
                <a:ea typeface="+mj-ea"/>
                <a:cs typeface="+mj-cs"/>
              </a:rPr>
              <a:t>If the assessee has admitted part of the assessment order, disallowance or addition and against part of the disallowance or addition, he has preferred Appeal, what would happen under the scheme?</a:t>
            </a:r>
            <a:endParaRPr lang="en-US" dirty="0">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839CB2-A600-A083-256B-25AC002ABDD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Under the scheme interest and penalty will be waived only respect of issue and disputes. Therefore, for the admitted additions or disallowance, he has to pay full tax interest and penalty.</a:t>
            </a:r>
          </a:p>
        </p:txBody>
      </p:sp>
    </p:spTree>
    <p:extLst>
      <p:ext uri="{BB962C8B-B14F-4D97-AF65-F5344CB8AC3E}">
        <p14:creationId xmlns:p14="http://schemas.microsoft.com/office/powerpoint/2010/main" val="1571302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4943D-6385-1C8D-4028-46FBF71B8C79}"/>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kern="1200">
                <a:solidFill>
                  <a:srgbClr val="FFFFFF"/>
                </a:solidFill>
                <a:latin typeface="+mj-lt"/>
                <a:ea typeface="+mj-ea"/>
                <a:cs typeface="+mj-cs"/>
              </a:rPr>
              <a:t>What would happen if declaration made, but declarant failed to pay the tax?</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5DF719-FE53-C213-E93D-14008EF5CB33}"/>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a:t>In such a case declaration shall be null and void and it shall be treated that he has not made  any declaration as per provision of section 91(5).</a:t>
            </a:r>
          </a:p>
        </p:txBody>
      </p:sp>
    </p:spTree>
    <p:extLst>
      <p:ext uri="{BB962C8B-B14F-4D97-AF65-F5344CB8AC3E}">
        <p14:creationId xmlns:p14="http://schemas.microsoft.com/office/powerpoint/2010/main" val="1708739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AB954-38D5-7AFA-7A7E-04A67A1ECF0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Immunity from prosecution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3FBB9E-8370-5A8E-17B0-12E55A6546ED}"/>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r>
              <a:rPr lang="en-US" dirty="0"/>
              <a:t>As per Section 93, subject to the provisions of Section 92, the designated authority shall not institute any proceeding in respect of an offence, impose or levy any penalty, or charge any interest under the Income-tax Act in respect of tax arrears.</a:t>
            </a:r>
          </a:p>
          <a:p>
            <a:r>
              <a:rPr lang="en-US" dirty="0"/>
              <a:t>If dispute has been settled under the scheme, immunity from prosecution with respect to dispute shall also extend to the director, partners of the  company/firm respectively in respect of same dispute under section 278B.</a:t>
            </a:r>
          </a:p>
        </p:txBody>
      </p:sp>
    </p:spTree>
    <p:extLst>
      <p:ext uri="{BB962C8B-B14F-4D97-AF65-F5344CB8AC3E}">
        <p14:creationId xmlns:p14="http://schemas.microsoft.com/office/powerpoint/2010/main" val="3145293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EC66-FD92-715F-152C-313DEEB9B179}"/>
              </a:ext>
            </a:extLst>
          </p:cNvPr>
          <p:cNvSpPr>
            <a:spLocks noGrp="1"/>
          </p:cNvSpPr>
          <p:nvPr>
            <p:ph type="title"/>
          </p:nvPr>
        </p:nvSpPr>
        <p:spPr>
          <a:xfrm>
            <a:off x="151872" y="206196"/>
            <a:ext cx="4187295" cy="1600200"/>
          </a:xfrm>
        </p:spPr>
        <p:txBody>
          <a:bodyPr/>
          <a:lstStyle/>
          <a:p>
            <a:r>
              <a:rPr lang="en-IN" dirty="0"/>
              <a:t>Comparison with DTVSVS scheme of 2020  Vs.  DTVSVS 2024</a:t>
            </a:r>
            <a:endParaRPr lang="en-US" dirty="0"/>
          </a:p>
        </p:txBody>
      </p:sp>
      <p:sp>
        <p:nvSpPr>
          <p:cNvPr id="3" name="Content Placeholder 2">
            <a:extLst>
              <a:ext uri="{FF2B5EF4-FFF2-40B4-BE49-F238E27FC236}">
                <a16:creationId xmlns:a16="http://schemas.microsoft.com/office/drawing/2014/main" id="{6173F383-DC71-4DEF-4B23-95F180C511F6}"/>
              </a:ext>
            </a:extLst>
          </p:cNvPr>
          <p:cNvSpPr>
            <a:spLocks noGrp="1"/>
          </p:cNvSpPr>
          <p:nvPr>
            <p:ph idx="1"/>
          </p:nvPr>
        </p:nvSpPr>
        <p:spPr>
          <a:xfrm>
            <a:off x="4600574" y="0"/>
            <a:ext cx="6751638" cy="6858000"/>
          </a:xfrm>
        </p:spPr>
        <p:txBody>
          <a:bodyPr vert="horz" lIns="91440" tIns="45720" rIns="91440" bIns="45720" rtlCol="0" anchor="t">
            <a:normAutofit fontScale="77500" lnSpcReduction="20000"/>
          </a:bodyPr>
          <a:lstStyle/>
          <a:p>
            <a:r>
              <a:rPr lang="en-US" dirty="0"/>
              <a:t>Unlike the 2020 Scheme, the 2024 Scheme does not envisage settlement of </a:t>
            </a:r>
            <a:endParaRPr lang="en-IN" dirty="0"/>
          </a:p>
          <a:p>
            <a:r>
              <a:rPr lang="en-US" dirty="0"/>
              <a:t>(a) proceedings for arbitration, conciliation or mediation under any law </a:t>
            </a:r>
            <a:r>
              <a:rPr lang="en-IN" dirty="0"/>
              <a:t> </a:t>
            </a:r>
            <a:r>
              <a:rPr lang="en-US" dirty="0"/>
              <a:t>or international agreement and</a:t>
            </a:r>
            <a:endParaRPr lang="en-IN" dirty="0"/>
          </a:p>
          <a:p>
            <a:r>
              <a:rPr lang="en-US" dirty="0"/>
              <a:t> (b) cases where an assessment order is passed by the tax authority, or an appellate order is passed by the lower appellate authority, but the time limit for an appeal against such assessment or appellate order has not expired as on 22 July 2024</a:t>
            </a:r>
            <a:endParaRPr lang="en-IN" dirty="0"/>
          </a:p>
          <a:p>
            <a:r>
              <a:rPr lang="en-US" dirty="0"/>
              <a:t>2024 Scheme only covers pending appeals, writs and SLPs. A pendency of review petition before the Supreme Court may not be </a:t>
            </a:r>
            <a:r>
              <a:rPr lang="en-IN" dirty="0"/>
              <a:t> </a:t>
            </a:r>
            <a:r>
              <a:rPr lang="en-US" dirty="0"/>
              <a:t>covered in the 2024 Scheme.</a:t>
            </a:r>
            <a:endParaRPr lang="en-IN" dirty="0"/>
          </a:p>
          <a:p>
            <a:r>
              <a:rPr lang="en-US" dirty="0"/>
              <a:t>Search and seizure cases involving disputed tax of more than </a:t>
            </a:r>
            <a:r>
              <a:rPr lang="en-IN" dirty="0"/>
              <a:t> Rs. 5 CR excluded under old scheme but now all cases of search and seizure excluded irrespective of limit.</a:t>
            </a:r>
          </a:p>
          <a:p>
            <a:r>
              <a:rPr lang="en-IN" dirty="0"/>
              <a:t>Upper limit on interest /penalty linked with of 10%/15%/25% of the  disputed tax under old scheme. But no such limit under new scheme </a:t>
            </a:r>
          </a:p>
        </p:txBody>
      </p:sp>
      <p:sp>
        <p:nvSpPr>
          <p:cNvPr id="4" name="Text Placeholder 3">
            <a:extLst>
              <a:ext uri="{FF2B5EF4-FFF2-40B4-BE49-F238E27FC236}">
                <a16:creationId xmlns:a16="http://schemas.microsoft.com/office/drawing/2014/main" id="{3C2D5F3A-FF80-D7DF-BB9A-8296CAC7F010}"/>
              </a:ext>
            </a:extLst>
          </p:cNvPr>
          <p:cNvSpPr>
            <a:spLocks noGrp="1"/>
          </p:cNvSpPr>
          <p:nvPr>
            <p:ph type="body" sz="half" idx="2"/>
          </p:nvPr>
        </p:nvSpPr>
        <p:spPr>
          <a:xfrm>
            <a:off x="264583" y="2364317"/>
            <a:ext cx="4423834" cy="4215960"/>
          </a:xfrm>
        </p:spPr>
        <p:txBody>
          <a:bodyPr/>
          <a:lstStyle/>
          <a:p>
            <a:r>
              <a:rPr lang="en-US" dirty="0"/>
              <a:t>The 2020 Scheme was expanded after its enactment through Circulars of the Central Board of Direct Taxes (CBDT) to cover settlement of cases where taxpayer has filed application for resolution under Mutual Agreement Procedure. It would be a welcome </a:t>
            </a:r>
            <a:r>
              <a:rPr lang="en-IN" dirty="0"/>
              <a:t> </a:t>
            </a:r>
            <a:r>
              <a:rPr lang="en-US" dirty="0"/>
              <a:t>step if the 2024 Scheme is also extended to such cases</a:t>
            </a:r>
            <a:r>
              <a:rPr lang="en-IN" dirty="0"/>
              <a:t>.</a:t>
            </a:r>
          </a:p>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0D67400-BF2D-890C-9B85-42DADB60C21A}"/>
                  </a:ext>
                </a:extLst>
              </p14:cNvPr>
              <p14:cNvContentPartPr/>
              <p14:nvPr/>
            </p14:nvContentPartPr>
            <p14:xfrm>
              <a:off x="5553013" y="5206893"/>
              <a:ext cx="5607000" cy="63720"/>
            </p14:xfrm>
          </p:contentPart>
        </mc:Choice>
        <mc:Fallback xmlns="">
          <p:pic>
            <p:nvPicPr>
              <p:cNvPr id="5" name="Ink 4">
                <a:extLst>
                  <a:ext uri="{FF2B5EF4-FFF2-40B4-BE49-F238E27FC236}">
                    <a16:creationId xmlns:a16="http://schemas.microsoft.com/office/drawing/2014/main" id="{50D67400-BF2D-890C-9B85-42DADB60C21A}"/>
                  </a:ext>
                </a:extLst>
              </p:cNvPr>
              <p:cNvPicPr/>
              <p:nvPr/>
            </p:nvPicPr>
            <p:blipFill>
              <a:blip r:embed="rId3"/>
              <a:stretch>
                <a:fillRect/>
              </a:stretch>
            </p:blipFill>
            <p:spPr>
              <a:xfrm>
                <a:off x="5499013" y="5099500"/>
                <a:ext cx="5714640" cy="27814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1A28DB5-9D03-0AFD-9A51-2984312EBED6}"/>
                  </a:ext>
                </a:extLst>
              </p14:cNvPr>
              <p14:cNvContentPartPr/>
              <p14:nvPr/>
            </p14:nvContentPartPr>
            <p14:xfrm>
              <a:off x="4929521" y="4331164"/>
              <a:ext cx="2551680" cy="44280"/>
            </p14:xfrm>
          </p:contentPart>
        </mc:Choice>
        <mc:Fallback xmlns="">
          <p:pic>
            <p:nvPicPr>
              <p:cNvPr id="8" name="Ink 7">
                <a:extLst>
                  <a:ext uri="{FF2B5EF4-FFF2-40B4-BE49-F238E27FC236}">
                    <a16:creationId xmlns:a16="http://schemas.microsoft.com/office/drawing/2014/main" id="{81A28DB5-9D03-0AFD-9A51-2984312EBED6}"/>
                  </a:ext>
                </a:extLst>
              </p:cNvPr>
              <p:cNvPicPr/>
              <p:nvPr/>
            </p:nvPicPr>
            <p:blipFill>
              <a:blip r:embed="rId5"/>
              <a:stretch>
                <a:fillRect/>
              </a:stretch>
            </p:blipFill>
            <p:spPr>
              <a:xfrm>
                <a:off x="4875521" y="4223164"/>
                <a:ext cx="2659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E83B5DB-4772-E253-46DC-4B0BBF833201}"/>
                  </a:ext>
                </a:extLst>
              </p14:cNvPr>
              <p14:cNvContentPartPr/>
              <p14:nvPr/>
            </p14:nvContentPartPr>
            <p14:xfrm>
              <a:off x="7505653" y="2717853"/>
              <a:ext cx="3429360" cy="199080"/>
            </p14:xfrm>
          </p:contentPart>
        </mc:Choice>
        <mc:Fallback xmlns="">
          <p:pic>
            <p:nvPicPr>
              <p:cNvPr id="9" name="Ink 8">
                <a:extLst>
                  <a:ext uri="{FF2B5EF4-FFF2-40B4-BE49-F238E27FC236}">
                    <a16:creationId xmlns:a16="http://schemas.microsoft.com/office/drawing/2014/main" id="{0E83B5DB-4772-E253-46DC-4B0BBF833201}"/>
                  </a:ext>
                </a:extLst>
              </p:cNvPr>
              <p:cNvPicPr/>
              <p:nvPr/>
            </p:nvPicPr>
            <p:blipFill>
              <a:blip r:embed="rId7"/>
              <a:stretch>
                <a:fillRect/>
              </a:stretch>
            </p:blipFill>
            <p:spPr>
              <a:xfrm>
                <a:off x="7451653" y="2609853"/>
                <a:ext cx="353700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A084919-D1DE-10D4-9936-2595ED1D818B}"/>
                  </a:ext>
                </a:extLst>
              </p14:cNvPr>
              <p14:cNvContentPartPr/>
              <p14:nvPr/>
            </p14:nvContentPartPr>
            <p14:xfrm>
              <a:off x="7844053" y="818853"/>
              <a:ext cx="3186000" cy="108720"/>
            </p14:xfrm>
          </p:contentPart>
        </mc:Choice>
        <mc:Fallback xmlns="">
          <p:pic>
            <p:nvPicPr>
              <p:cNvPr id="12" name="Ink 11">
                <a:extLst>
                  <a:ext uri="{FF2B5EF4-FFF2-40B4-BE49-F238E27FC236}">
                    <a16:creationId xmlns:a16="http://schemas.microsoft.com/office/drawing/2014/main" id="{0A084919-D1DE-10D4-9936-2595ED1D818B}"/>
                  </a:ext>
                </a:extLst>
              </p:cNvPr>
              <p:cNvPicPr/>
              <p:nvPr/>
            </p:nvPicPr>
            <p:blipFill>
              <a:blip r:embed="rId9"/>
              <a:stretch>
                <a:fillRect/>
              </a:stretch>
            </p:blipFill>
            <p:spPr>
              <a:xfrm>
                <a:off x="7790053" y="710853"/>
                <a:ext cx="3293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FB4ABEE2-6D7F-61A6-7598-858828B8E205}"/>
                  </a:ext>
                </a:extLst>
              </p14:cNvPr>
              <p14:cNvContentPartPr/>
              <p14:nvPr/>
            </p14:nvContentPartPr>
            <p14:xfrm>
              <a:off x="4970893" y="1196493"/>
              <a:ext cx="4001040" cy="37440"/>
            </p14:xfrm>
          </p:contentPart>
        </mc:Choice>
        <mc:Fallback xmlns="">
          <p:pic>
            <p:nvPicPr>
              <p:cNvPr id="13" name="Ink 12">
                <a:extLst>
                  <a:ext uri="{FF2B5EF4-FFF2-40B4-BE49-F238E27FC236}">
                    <a16:creationId xmlns:a16="http://schemas.microsoft.com/office/drawing/2014/main" id="{FB4ABEE2-6D7F-61A6-7598-858828B8E205}"/>
                  </a:ext>
                </a:extLst>
              </p:cNvPr>
              <p:cNvPicPr/>
              <p:nvPr/>
            </p:nvPicPr>
            <p:blipFill>
              <a:blip r:embed="rId11"/>
              <a:stretch>
                <a:fillRect/>
              </a:stretch>
            </p:blipFill>
            <p:spPr>
              <a:xfrm>
                <a:off x="4916893" y="1088493"/>
                <a:ext cx="4108680" cy="253080"/>
              </a:xfrm>
              <a:prstGeom prst="rect">
                <a:avLst/>
              </a:prstGeom>
            </p:spPr>
          </p:pic>
        </mc:Fallback>
      </mc:AlternateContent>
    </p:spTree>
    <p:extLst>
      <p:ext uri="{BB962C8B-B14F-4D97-AF65-F5344CB8AC3E}">
        <p14:creationId xmlns:p14="http://schemas.microsoft.com/office/powerpoint/2010/main" val="934497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67B5C-E87B-3EB4-09BB-3E32EFFE9B6B}"/>
              </a:ext>
            </a:extLst>
          </p:cNvPr>
          <p:cNvSpPr>
            <a:spLocks noGrp="1"/>
          </p:cNvSpPr>
          <p:nvPr>
            <p:ph idx="1"/>
          </p:nvPr>
        </p:nvSpPr>
        <p:spPr>
          <a:xfrm>
            <a:off x="1280961" y="167917"/>
            <a:ext cx="10663898" cy="6397623"/>
          </a:xfrm>
        </p:spPr>
        <p:txBody>
          <a:bodyPr vert="horz" lIns="91440" tIns="45720" rIns="91440" bIns="45720" rtlCol="0" anchor="t">
            <a:normAutofit fontScale="77500" lnSpcReduction="20000"/>
          </a:bodyPr>
          <a:lstStyle/>
          <a:p>
            <a:pPr algn="just">
              <a:lnSpc>
                <a:spcPct val="150000"/>
              </a:lnSpc>
              <a:buNone/>
            </a:pPr>
            <a:r>
              <a:rPr lang="en-GB" sz="1800" dirty="0">
                <a:ea typeface="+mn-lt"/>
                <a:cs typeface="+mn-lt"/>
              </a:rPr>
              <a:t>(a) Making a declaration under the scheme shall not amount to </a:t>
            </a:r>
            <a:r>
              <a:rPr lang="en-GB" sz="1800" b="1" dirty="0">
                <a:ea typeface="+mn-lt"/>
                <a:cs typeface="+mn-lt"/>
              </a:rPr>
              <a:t>conceding </a:t>
            </a:r>
            <a:r>
              <a:rPr lang="en-GB" sz="1800" dirty="0">
                <a:ea typeface="+mn-lt"/>
                <a:cs typeface="+mn-lt"/>
              </a:rPr>
              <a:t>the tax position.</a:t>
            </a:r>
            <a:endParaRPr lang="en-US" sz="1800" dirty="0"/>
          </a:p>
          <a:p>
            <a:pPr algn="just">
              <a:lnSpc>
                <a:spcPct val="150000"/>
              </a:lnSpc>
              <a:buNone/>
            </a:pPr>
            <a:r>
              <a:rPr lang="en-GB" sz="1800" dirty="0">
                <a:ea typeface="+mn-lt"/>
                <a:cs typeface="+mn-lt"/>
              </a:rPr>
              <a:t>(b) It shall not be lawful for the income-tax authority or the declarant to contend in any appeal that the other</a:t>
            </a:r>
            <a:endParaRPr lang="en-GB" sz="1800" dirty="0"/>
          </a:p>
          <a:p>
            <a:pPr algn="just">
              <a:lnSpc>
                <a:spcPct val="150000"/>
              </a:lnSpc>
              <a:buNone/>
            </a:pPr>
            <a:r>
              <a:rPr lang="en-GB" sz="1800" dirty="0">
                <a:ea typeface="+mn-lt"/>
                <a:cs typeface="+mn-lt"/>
              </a:rPr>
              <a:t>party (income-tax authority or the declarant) has </a:t>
            </a:r>
            <a:r>
              <a:rPr lang="en-GB" sz="1800" b="1" dirty="0">
                <a:ea typeface="+mn-lt"/>
                <a:cs typeface="+mn-lt"/>
              </a:rPr>
              <a:t>acquiesced </a:t>
            </a:r>
            <a:r>
              <a:rPr lang="en-GB" sz="1800" dirty="0">
                <a:ea typeface="+mn-lt"/>
                <a:cs typeface="+mn-lt"/>
              </a:rPr>
              <a:t>in the decision of the disputed issue by settling</a:t>
            </a:r>
            <a:endParaRPr lang="en-GB" sz="1800" dirty="0"/>
          </a:p>
          <a:p>
            <a:pPr algn="just">
              <a:lnSpc>
                <a:spcPct val="150000"/>
              </a:lnSpc>
              <a:buNone/>
            </a:pPr>
            <a:r>
              <a:rPr lang="en-GB" sz="1800" dirty="0">
                <a:ea typeface="+mn-lt"/>
                <a:cs typeface="+mn-lt"/>
              </a:rPr>
              <a:t>the issue under the scheme.</a:t>
            </a:r>
            <a:endParaRPr lang="en-GB" sz="1800" dirty="0"/>
          </a:p>
          <a:p>
            <a:pPr algn="just">
              <a:lnSpc>
                <a:spcPct val="150000"/>
              </a:lnSpc>
              <a:buNone/>
            </a:pPr>
            <a:r>
              <a:rPr lang="en-GB" sz="1800" dirty="0">
                <a:ea typeface="+mn-lt"/>
                <a:cs typeface="+mn-lt"/>
              </a:rPr>
              <a:t>(c) The declarant does not forego his right of appeal on the same issue in another assessment year.</a:t>
            </a:r>
            <a:endParaRPr lang="en-GB" sz="1800" dirty="0"/>
          </a:p>
          <a:p>
            <a:pPr algn="just">
              <a:lnSpc>
                <a:spcPct val="150000"/>
              </a:lnSpc>
              <a:buNone/>
            </a:pPr>
            <a:r>
              <a:rPr lang="en-GB" sz="1800" dirty="0">
                <a:ea typeface="+mn-lt"/>
                <a:cs typeface="+mn-lt"/>
              </a:rPr>
              <a:t>(d) The order under the scheme by the designated authority does not decide any judicial issue. It only provides a dispute resolution mechanism for cases for which the declaration has been made.</a:t>
            </a:r>
            <a:endParaRPr lang="en-GB" sz="1800" dirty="0"/>
          </a:p>
          <a:p>
            <a:pPr algn="just">
              <a:lnSpc>
                <a:spcPct val="150000"/>
              </a:lnSpc>
              <a:buNone/>
            </a:pPr>
            <a:r>
              <a:rPr lang="en-GB" sz="1800" dirty="0">
                <a:ea typeface="+mn-lt"/>
                <a:cs typeface="+mn-lt"/>
              </a:rPr>
              <a:t>(e) Only the issues covered in the declaration are settled in the dispute without prejudice to the same issues</a:t>
            </a:r>
            <a:endParaRPr lang="en-GB" sz="1800" dirty="0"/>
          </a:p>
          <a:p>
            <a:pPr algn="just">
              <a:lnSpc>
                <a:spcPct val="150000"/>
              </a:lnSpc>
              <a:buNone/>
            </a:pPr>
            <a:r>
              <a:rPr lang="en-GB" sz="1800" dirty="0">
                <a:ea typeface="+mn-lt"/>
                <a:cs typeface="+mn-lt"/>
              </a:rPr>
              <a:t>pending in other cases.</a:t>
            </a:r>
            <a:endParaRPr lang="en-GB" sz="1800" dirty="0"/>
          </a:p>
          <a:p>
            <a:pPr marL="0" indent="0" algn="just">
              <a:lnSpc>
                <a:spcPct val="150000"/>
              </a:lnSpc>
              <a:buNone/>
            </a:pPr>
            <a:r>
              <a:rPr lang="en-GB" sz="1800" dirty="0">
                <a:ea typeface="+mn-lt"/>
                <a:cs typeface="+mn-lt"/>
              </a:rPr>
              <a:t>(f) Refund of excess amount paid over the amount of liability as per declaration. However, the declarant shall not be eligible for a claim of interest on such refund under Section 244A of the IT Act.  however in case of abnormal delay Bombay High Court has allowed the interest for the inordinate delays in refunding an excess amount. In UPS Freight Services India (P.) Ltd. v. Dy. CIT [2023] 156 taxmann.com 489/[2024] 466 ITR 51 (Bombay), it was held</a:t>
            </a:r>
            <a:r>
              <a:rPr lang="en-GB" sz="1800" dirty="0"/>
              <a:t> </a:t>
            </a:r>
            <a:r>
              <a:rPr lang="en-GB" sz="1800" dirty="0">
                <a:ea typeface="+mn-lt"/>
                <a:cs typeface="+mn-lt"/>
              </a:rPr>
              <a:t>th</a:t>
            </a:r>
            <a:r>
              <a:rPr lang="en-GB" sz="1800" dirty="0"/>
              <a:t>at the assessee was entitled to a refund of a certain sum as per Form No. 5 issued under DTVVS 2020, which should have been paid by 31-7-2021 but the same had been paid only on 26-5-2023. Thus, the assessee would be entitled to interest on this amount from 1-8-2021 up to 26-5-2023 at the rate of 6 per cent per annum, the rate prescribed under section 244A.</a:t>
            </a:r>
          </a:p>
          <a:p>
            <a:pPr algn="just">
              <a:lnSpc>
                <a:spcPct val="150000"/>
              </a:lnSpc>
              <a:buNone/>
            </a:pPr>
            <a:r>
              <a:rPr lang="en-GB" sz="1800" dirty="0">
                <a:ea typeface="+mn-lt"/>
                <a:cs typeface="+mn-lt"/>
              </a:rPr>
              <a:t>(g) If the substantive addition is eligible to be covered under the scheme, then on settlement of dispute related to substantive addition, the AO shall pass a rectification order deleting the protective addition pertaining to the</a:t>
            </a:r>
            <a:r>
              <a:rPr lang="en-GB" sz="1800" dirty="0"/>
              <a:t> </a:t>
            </a:r>
            <a:r>
              <a:rPr lang="en-GB" sz="1800" dirty="0">
                <a:ea typeface="+mn-lt"/>
                <a:cs typeface="+mn-lt"/>
              </a:rPr>
              <a:t>same issue in the case of the assessee.</a:t>
            </a:r>
            <a:endParaRPr lang="en-GB" sz="1800" dirty="0"/>
          </a:p>
        </p:txBody>
      </p:sp>
      <p:sp>
        <p:nvSpPr>
          <p:cNvPr id="4" name="Text Placeholder 3">
            <a:extLst>
              <a:ext uri="{FF2B5EF4-FFF2-40B4-BE49-F238E27FC236}">
                <a16:creationId xmlns:a16="http://schemas.microsoft.com/office/drawing/2014/main" id="{A4A43227-9B5A-DBEF-40CA-A2EB718705F5}"/>
              </a:ext>
            </a:extLst>
          </p:cNvPr>
          <p:cNvSpPr>
            <a:spLocks noGrp="1"/>
          </p:cNvSpPr>
          <p:nvPr>
            <p:ph type="body" sz="half" idx="2"/>
          </p:nvPr>
        </p:nvSpPr>
        <p:spPr>
          <a:xfrm>
            <a:off x="221561" y="145774"/>
            <a:ext cx="1010891" cy="6419766"/>
          </a:xfrm>
        </p:spPr>
        <p:txBody>
          <a:bodyPr vert="vert270" lIns="91440" tIns="45720" rIns="91440" bIns="45720" rtlCol="0" anchor="ctr">
            <a:normAutofit/>
          </a:bodyPr>
          <a:lstStyle/>
          <a:p>
            <a:pPr algn="ctr"/>
            <a:r>
              <a:rPr lang="en-GB" sz="2400" dirty="0"/>
              <a:t>Consequence of declaration under the scheme  </a:t>
            </a:r>
          </a:p>
        </p:txBody>
      </p:sp>
    </p:spTree>
    <p:extLst>
      <p:ext uri="{BB962C8B-B14F-4D97-AF65-F5344CB8AC3E}">
        <p14:creationId xmlns:p14="http://schemas.microsoft.com/office/powerpoint/2010/main" val="2205457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A54AC-7494-4EE5-BC01-1B000E53B024}"/>
              </a:ext>
            </a:extLst>
          </p:cNvPr>
          <p:cNvSpPr>
            <a:spLocks noGrp="1"/>
          </p:cNvSpPr>
          <p:nvPr>
            <p:ph type="title"/>
          </p:nvPr>
        </p:nvSpPr>
        <p:spPr>
          <a:xfrm>
            <a:off x="1603717" y="2766218"/>
            <a:ext cx="8285872" cy="1325563"/>
          </a:xfrm>
        </p:spPr>
        <p:txBody>
          <a:bodyPr/>
          <a:lstStyle/>
          <a:p>
            <a:r>
              <a:rPr lang="en-US" dirty="0"/>
              <a:t>DT VSVS 2024 FILING ON PORTAL</a:t>
            </a:r>
          </a:p>
        </p:txBody>
      </p:sp>
    </p:spTree>
    <p:extLst>
      <p:ext uri="{BB962C8B-B14F-4D97-AF65-F5344CB8AC3E}">
        <p14:creationId xmlns:p14="http://schemas.microsoft.com/office/powerpoint/2010/main" val="1441975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591F-97C0-4515-AE7E-9CA3ABB12C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F79ABFE-CC8D-4113-80DD-6F7005E252C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D806451-397F-4D61-99D6-27B4B8D77256}"/>
              </a:ext>
            </a:extLst>
          </p:cNvPr>
          <p:cNvPicPr>
            <a:picLocks noChangeAspect="1"/>
          </p:cNvPicPr>
          <p:nvPr/>
        </p:nvPicPr>
        <p:blipFill>
          <a:blip r:embed="rId2"/>
          <a:stretch>
            <a:fillRect/>
          </a:stretch>
        </p:blipFill>
        <p:spPr>
          <a:xfrm>
            <a:off x="359764" y="194872"/>
            <a:ext cx="11347554" cy="6355830"/>
          </a:xfrm>
          <a:prstGeom prst="rect">
            <a:avLst/>
          </a:prstGeom>
        </p:spPr>
      </p:pic>
    </p:spTree>
    <p:extLst>
      <p:ext uri="{BB962C8B-B14F-4D97-AF65-F5344CB8AC3E}">
        <p14:creationId xmlns:p14="http://schemas.microsoft.com/office/powerpoint/2010/main" val="918988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409887-4EA6-46E1-916C-075F27230F8D}"/>
              </a:ext>
            </a:extLst>
          </p:cNvPr>
          <p:cNvPicPr>
            <a:picLocks noGrp="1" noChangeAspect="1"/>
          </p:cNvPicPr>
          <p:nvPr>
            <p:ph idx="4294967295"/>
          </p:nvPr>
        </p:nvPicPr>
        <p:blipFill>
          <a:blip r:embed="rId2"/>
          <a:stretch>
            <a:fillRect/>
          </a:stretch>
        </p:blipFill>
        <p:spPr>
          <a:xfrm>
            <a:off x="239842" y="344774"/>
            <a:ext cx="11647358" cy="6190937"/>
          </a:xfrm>
        </p:spPr>
      </p:pic>
    </p:spTree>
    <p:extLst>
      <p:ext uri="{BB962C8B-B14F-4D97-AF65-F5344CB8AC3E}">
        <p14:creationId xmlns:p14="http://schemas.microsoft.com/office/powerpoint/2010/main" val="283358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64F95-3567-40E9-9654-AB00F26C7307}"/>
              </a:ext>
            </a:extLst>
          </p:cNvPr>
          <p:cNvPicPr>
            <a:picLocks noChangeAspect="1"/>
          </p:cNvPicPr>
          <p:nvPr/>
        </p:nvPicPr>
        <p:blipFill>
          <a:blip r:embed="rId2"/>
          <a:stretch>
            <a:fillRect/>
          </a:stretch>
        </p:blipFill>
        <p:spPr>
          <a:xfrm>
            <a:off x="209863" y="-239843"/>
            <a:ext cx="11827240" cy="6655634"/>
          </a:xfrm>
          <a:prstGeom prst="rect">
            <a:avLst/>
          </a:prstGeom>
        </p:spPr>
      </p:pic>
    </p:spTree>
    <p:extLst>
      <p:ext uri="{BB962C8B-B14F-4D97-AF65-F5344CB8AC3E}">
        <p14:creationId xmlns:p14="http://schemas.microsoft.com/office/powerpoint/2010/main" val="780217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DC5CB-BD5C-485F-9B33-F63E71932FD3}"/>
              </a:ext>
            </a:extLst>
          </p:cNvPr>
          <p:cNvPicPr>
            <a:picLocks noChangeAspect="1"/>
          </p:cNvPicPr>
          <p:nvPr/>
        </p:nvPicPr>
        <p:blipFill>
          <a:blip r:embed="rId2"/>
          <a:stretch>
            <a:fillRect/>
          </a:stretch>
        </p:blipFill>
        <p:spPr>
          <a:xfrm>
            <a:off x="239843" y="0"/>
            <a:ext cx="11572406" cy="7045377"/>
          </a:xfrm>
          <a:prstGeom prst="rect">
            <a:avLst/>
          </a:prstGeom>
        </p:spPr>
      </p:pic>
    </p:spTree>
    <p:extLst>
      <p:ext uri="{BB962C8B-B14F-4D97-AF65-F5344CB8AC3E}">
        <p14:creationId xmlns:p14="http://schemas.microsoft.com/office/powerpoint/2010/main" val="182991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C9FC7-ACCC-375B-7B4A-1876B0EB3F1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Legal Development Related to VSVS 2024 </a:t>
            </a:r>
          </a:p>
        </p:txBody>
      </p:sp>
      <p:sp>
        <p:nvSpPr>
          <p:cNvPr id="3" name="Content Placeholder 2">
            <a:extLst>
              <a:ext uri="{FF2B5EF4-FFF2-40B4-BE49-F238E27FC236}">
                <a16:creationId xmlns:a16="http://schemas.microsoft.com/office/drawing/2014/main" id="{1475D103-6931-9165-492A-478D95C02C47}"/>
              </a:ext>
            </a:extLst>
          </p:cNvPr>
          <p:cNvSpPr>
            <a:spLocks noGrp="1"/>
          </p:cNvSpPr>
          <p:nvPr>
            <p:ph idx="1"/>
          </p:nvPr>
        </p:nvSpPr>
        <p:spPr>
          <a:xfrm>
            <a:off x="4810259" y="203782"/>
            <a:ext cx="6555347" cy="6638725"/>
          </a:xfrm>
        </p:spPr>
        <p:txBody>
          <a:bodyPr vert="horz" lIns="91440" tIns="45720" rIns="91440" bIns="45720" rtlCol="0" anchor="ctr">
            <a:normAutofit/>
          </a:bodyPr>
          <a:lstStyle/>
          <a:p>
            <a:pPr algn="just"/>
            <a:r>
              <a:rPr lang="en-GB" sz="2400" dirty="0"/>
              <a:t>Section 88 to 99 of the finance act (no.2 - 2024) </a:t>
            </a:r>
            <a:endParaRPr lang="en-US" sz="2400" dirty="0"/>
          </a:p>
          <a:p>
            <a:pPr algn="just"/>
            <a:r>
              <a:rPr lang="en-GB" sz="2400" dirty="0"/>
              <a:t>Notification no 103/2024 Dated 19/09/2024 for appointed date of 1st October 2024 on which scheme shall come into force</a:t>
            </a:r>
          </a:p>
          <a:p>
            <a:pPr algn="just"/>
            <a:r>
              <a:rPr lang="en-GB" sz="2400" dirty="0"/>
              <a:t>Notification no 104/2024 Dated 20/09/2024 corrected by GSR 601(E) Dated 27/09/2024 notifying Direct Tax </a:t>
            </a:r>
            <a:r>
              <a:rPr lang="en-GB" sz="2400" dirty="0" err="1"/>
              <a:t>Vivad</a:t>
            </a:r>
            <a:r>
              <a:rPr lang="en-GB" sz="2400" dirty="0"/>
              <a:t> se </a:t>
            </a:r>
            <a:r>
              <a:rPr lang="en-GB" sz="2400" dirty="0" err="1"/>
              <a:t>vishwas</a:t>
            </a:r>
            <a:r>
              <a:rPr lang="en-GB" sz="2400" dirty="0"/>
              <a:t> rule 2024.</a:t>
            </a:r>
          </a:p>
          <a:p>
            <a:pPr algn="just"/>
            <a:r>
              <a:rPr lang="en-GB" sz="2400" dirty="0"/>
              <a:t>Notification no.4 of 2024 Dated 30/09/2024 for filing of declaration online for the scheme.</a:t>
            </a:r>
          </a:p>
          <a:p>
            <a:pPr algn="just"/>
            <a:r>
              <a:rPr lang="en-GB" sz="2400" dirty="0"/>
              <a:t>Notification No. 1 dated 27/09/2024 for designated authority under VSVS.</a:t>
            </a:r>
            <a:endParaRPr lang="en-IN" sz="2400" dirty="0"/>
          </a:p>
          <a:p>
            <a:pPr algn="just"/>
            <a:r>
              <a:rPr lang="en-IN" sz="2400" dirty="0"/>
              <a:t>Circular no 12 of 2024 dated 15</a:t>
            </a:r>
            <a:r>
              <a:rPr lang="en-IN" sz="2400" baseline="30000" dirty="0"/>
              <a:t>th</a:t>
            </a:r>
            <a:r>
              <a:rPr lang="en-IN" sz="2400" dirty="0"/>
              <a:t> October 2024. Guidance note 1/2024 on VSVS.</a:t>
            </a:r>
            <a:endParaRPr lang="en-GB" sz="2400" dirty="0"/>
          </a:p>
          <a:p>
            <a:pPr algn="just"/>
            <a:r>
              <a:rPr lang="en-GB" sz="2400" dirty="0"/>
              <a:t>Press release Dated 21/09/2024.</a:t>
            </a:r>
          </a:p>
          <a:p>
            <a:pPr algn="just"/>
            <a:r>
              <a:rPr lang="en-GB" sz="2400" dirty="0"/>
              <a:t>No last date notify for closing date of scheme.</a:t>
            </a:r>
          </a:p>
          <a:p>
            <a:pPr algn="just"/>
            <a:endParaRPr lang="en-GB" sz="2000" dirty="0"/>
          </a:p>
        </p:txBody>
      </p:sp>
    </p:spTree>
    <p:extLst>
      <p:ext uri="{BB962C8B-B14F-4D97-AF65-F5344CB8AC3E}">
        <p14:creationId xmlns:p14="http://schemas.microsoft.com/office/powerpoint/2010/main" val="51147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2A84C-0E7A-44A0-87FB-7B115DDD119A}"/>
              </a:ext>
            </a:extLst>
          </p:cNvPr>
          <p:cNvPicPr>
            <a:picLocks noChangeAspect="1"/>
          </p:cNvPicPr>
          <p:nvPr/>
        </p:nvPicPr>
        <p:blipFill>
          <a:blip r:embed="rId2"/>
          <a:stretch>
            <a:fillRect/>
          </a:stretch>
        </p:blipFill>
        <p:spPr>
          <a:xfrm>
            <a:off x="224852" y="0"/>
            <a:ext cx="11967148" cy="7015397"/>
          </a:xfrm>
          <a:prstGeom prst="rect">
            <a:avLst/>
          </a:prstGeom>
        </p:spPr>
      </p:pic>
    </p:spTree>
    <p:extLst>
      <p:ext uri="{BB962C8B-B14F-4D97-AF65-F5344CB8AC3E}">
        <p14:creationId xmlns:p14="http://schemas.microsoft.com/office/powerpoint/2010/main" val="2717889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67D99-0F49-412B-811E-EE7E8B67A818}"/>
              </a:ext>
            </a:extLst>
          </p:cNvPr>
          <p:cNvPicPr>
            <a:picLocks noChangeAspect="1"/>
          </p:cNvPicPr>
          <p:nvPr/>
        </p:nvPicPr>
        <p:blipFill>
          <a:blip r:embed="rId2"/>
          <a:stretch>
            <a:fillRect/>
          </a:stretch>
        </p:blipFill>
        <p:spPr>
          <a:xfrm>
            <a:off x="1233487" y="0"/>
            <a:ext cx="10958513" cy="6857999"/>
          </a:xfrm>
          <a:prstGeom prst="rect">
            <a:avLst/>
          </a:prstGeom>
        </p:spPr>
      </p:pic>
    </p:spTree>
    <p:extLst>
      <p:ext uri="{BB962C8B-B14F-4D97-AF65-F5344CB8AC3E}">
        <p14:creationId xmlns:p14="http://schemas.microsoft.com/office/powerpoint/2010/main" val="3480244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35B21-1A6D-42F9-87E3-12B247784FC4}"/>
              </a:ext>
            </a:extLst>
          </p:cNvPr>
          <p:cNvPicPr>
            <a:picLocks noChangeAspect="1"/>
          </p:cNvPicPr>
          <p:nvPr/>
        </p:nvPicPr>
        <p:blipFill>
          <a:blip r:embed="rId2"/>
          <a:stretch>
            <a:fillRect/>
          </a:stretch>
        </p:blipFill>
        <p:spPr>
          <a:xfrm>
            <a:off x="0" y="0"/>
            <a:ext cx="11932170" cy="7090348"/>
          </a:xfrm>
          <a:prstGeom prst="rect">
            <a:avLst/>
          </a:prstGeom>
        </p:spPr>
      </p:pic>
    </p:spTree>
    <p:extLst>
      <p:ext uri="{BB962C8B-B14F-4D97-AF65-F5344CB8AC3E}">
        <p14:creationId xmlns:p14="http://schemas.microsoft.com/office/powerpoint/2010/main" val="3884053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52F71-CFC0-40BC-94EF-856AEC58C60C}"/>
              </a:ext>
            </a:extLst>
          </p:cNvPr>
          <p:cNvPicPr>
            <a:picLocks noChangeAspect="1"/>
          </p:cNvPicPr>
          <p:nvPr/>
        </p:nvPicPr>
        <p:blipFill>
          <a:blip r:embed="rId2"/>
          <a:stretch>
            <a:fillRect/>
          </a:stretch>
        </p:blipFill>
        <p:spPr>
          <a:xfrm>
            <a:off x="935168" y="587934"/>
            <a:ext cx="10997002" cy="6270065"/>
          </a:xfrm>
          <a:prstGeom prst="rect">
            <a:avLst/>
          </a:prstGeom>
        </p:spPr>
      </p:pic>
    </p:spTree>
    <p:extLst>
      <p:ext uri="{BB962C8B-B14F-4D97-AF65-F5344CB8AC3E}">
        <p14:creationId xmlns:p14="http://schemas.microsoft.com/office/powerpoint/2010/main" val="2151061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60EB0-507E-4F31-81C9-09556EB731B3}"/>
              </a:ext>
            </a:extLst>
          </p:cNvPr>
          <p:cNvPicPr>
            <a:picLocks noChangeAspect="1"/>
          </p:cNvPicPr>
          <p:nvPr/>
        </p:nvPicPr>
        <p:blipFill>
          <a:blip r:embed="rId2"/>
          <a:stretch>
            <a:fillRect/>
          </a:stretch>
        </p:blipFill>
        <p:spPr>
          <a:xfrm>
            <a:off x="194872" y="179882"/>
            <a:ext cx="11997127" cy="6678118"/>
          </a:xfrm>
          <a:prstGeom prst="rect">
            <a:avLst/>
          </a:prstGeom>
        </p:spPr>
      </p:pic>
    </p:spTree>
    <p:extLst>
      <p:ext uri="{BB962C8B-B14F-4D97-AF65-F5344CB8AC3E}">
        <p14:creationId xmlns:p14="http://schemas.microsoft.com/office/powerpoint/2010/main" val="2393887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B7028-3D8F-4459-97B0-EA5C5E6AC4C0}"/>
              </a:ext>
            </a:extLst>
          </p:cNvPr>
          <p:cNvPicPr>
            <a:picLocks noChangeAspect="1"/>
          </p:cNvPicPr>
          <p:nvPr/>
        </p:nvPicPr>
        <p:blipFill>
          <a:blip r:embed="rId2"/>
          <a:stretch>
            <a:fillRect/>
          </a:stretch>
        </p:blipFill>
        <p:spPr>
          <a:xfrm>
            <a:off x="179883" y="1"/>
            <a:ext cx="12012118" cy="7180288"/>
          </a:xfrm>
          <a:prstGeom prst="rect">
            <a:avLst/>
          </a:prstGeom>
        </p:spPr>
      </p:pic>
    </p:spTree>
    <p:extLst>
      <p:ext uri="{BB962C8B-B14F-4D97-AF65-F5344CB8AC3E}">
        <p14:creationId xmlns:p14="http://schemas.microsoft.com/office/powerpoint/2010/main" val="1647479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D44C7-1F56-41B8-B174-CFF7F870D999}"/>
              </a:ext>
            </a:extLst>
          </p:cNvPr>
          <p:cNvPicPr>
            <a:picLocks noChangeAspect="1"/>
          </p:cNvPicPr>
          <p:nvPr/>
        </p:nvPicPr>
        <p:blipFill>
          <a:blip r:embed="rId2"/>
          <a:stretch>
            <a:fillRect/>
          </a:stretch>
        </p:blipFill>
        <p:spPr>
          <a:xfrm>
            <a:off x="299803" y="209862"/>
            <a:ext cx="12042099" cy="6648137"/>
          </a:xfrm>
          <a:prstGeom prst="rect">
            <a:avLst/>
          </a:prstGeom>
        </p:spPr>
      </p:pic>
    </p:spTree>
    <p:extLst>
      <p:ext uri="{BB962C8B-B14F-4D97-AF65-F5344CB8AC3E}">
        <p14:creationId xmlns:p14="http://schemas.microsoft.com/office/powerpoint/2010/main" val="1734220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62A26-9658-4C65-A758-D5BC9A9129B6}"/>
              </a:ext>
            </a:extLst>
          </p:cNvPr>
          <p:cNvPicPr>
            <a:picLocks noChangeAspect="1"/>
          </p:cNvPicPr>
          <p:nvPr/>
        </p:nvPicPr>
        <p:blipFill>
          <a:blip r:embed="rId2"/>
          <a:stretch>
            <a:fillRect/>
          </a:stretch>
        </p:blipFill>
        <p:spPr>
          <a:xfrm>
            <a:off x="104931" y="194872"/>
            <a:ext cx="12087069" cy="6550701"/>
          </a:xfrm>
          <a:prstGeom prst="rect">
            <a:avLst/>
          </a:prstGeom>
        </p:spPr>
      </p:pic>
    </p:spTree>
    <p:extLst>
      <p:ext uri="{BB962C8B-B14F-4D97-AF65-F5344CB8AC3E}">
        <p14:creationId xmlns:p14="http://schemas.microsoft.com/office/powerpoint/2010/main" val="746673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5B96F-D9A1-4045-8A93-9D9D66BFEB3D}"/>
              </a:ext>
            </a:extLst>
          </p:cNvPr>
          <p:cNvPicPr>
            <a:picLocks noChangeAspect="1"/>
          </p:cNvPicPr>
          <p:nvPr/>
        </p:nvPicPr>
        <p:blipFill>
          <a:blip r:embed="rId2"/>
          <a:stretch>
            <a:fillRect/>
          </a:stretch>
        </p:blipFill>
        <p:spPr>
          <a:xfrm>
            <a:off x="97436" y="119921"/>
            <a:ext cx="11997127" cy="6618157"/>
          </a:xfrm>
          <a:prstGeom prst="rect">
            <a:avLst/>
          </a:prstGeom>
        </p:spPr>
      </p:pic>
    </p:spTree>
    <p:extLst>
      <p:ext uri="{BB962C8B-B14F-4D97-AF65-F5344CB8AC3E}">
        <p14:creationId xmlns:p14="http://schemas.microsoft.com/office/powerpoint/2010/main" val="860427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63"/>
          <p:cNvSpPr txBox="1"/>
          <p:nvPr/>
        </p:nvSpPr>
        <p:spPr>
          <a:xfrm>
            <a:off x="2057402" y="3124203"/>
            <a:ext cx="8077200" cy="2533916"/>
          </a:xfrm>
          <a:prstGeom prst="rect">
            <a:avLst/>
          </a:prstGeom>
          <a:noFill/>
          <a:ln w="76200" cap="flat" cmpd="sng">
            <a:solidFill>
              <a:schemeClr val="accent6"/>
            </a:solidFill>
            <a:prstDash val="solid"/>
            <a:round/>
            <a:headEnd type="none" w="sm" len="sm"/>
            <a:tailEnd type="none" w="sm" len="sm"/>
          </a:ln>
        </p:spPr>
        <p:txBody>
          <a:bodyPr spcFirstLastPara="1" wrap="square" lIns="86250" tIns="43125" rIns="86250" bIns="43125" anchor="t" anchorCtr="0">
            <a:spAutoFit/>
          </a:bodyPr>
          <a:lstStyle/>
          <a:p>
            <a:pPr marL="0" marR="0" lvl="0" indent="0" algn="ctr" rtl="0">
              <a:spcBef>
                <a:spcPts val="0"/>
              </a:spcBef>
              <a:spcAft>
                <a:spcPts val="0"/>
              </a:spcAft>
              <a:buNone/>
            </a:pPr>
            <a:r>
              <a:rPr lang="en-US" sz="2300" b="1" dirty="0">
                <a:latin typeface="Garamond"/>
                <a:ea typeface="Garamond"/>
                <a:cs typeface="Garamond"/>
                <a:sym typeface="Garamond"/>
              </a:rPr>
              <a:t>THANK YOU </a:t>
            </a:r>
            <a:endParaRPr lang="en-US" dirty="0">
              <a:cs typeface="Arial"/>
            </a:endParaRPr>
          </a:p>
          <a:p>
            <a:pPr algn="ctr"/>
            <a:r>
              <a:rPr lang="en-US" sz="2300" b="1" dirty="0">
                <a:latin typeface="Garamond"/>
                <a:ea typeface="Garamond"/>
                <a:cs typeface="Garamond"/>
                <a:sym typeface="Garamond"/>
              </a:rPr>
              <a:t>CA PP SINGH </a:t>
            </a:r>
            <a:endParaRPr lang="en-US" dirty="0">
              <a:latin typeface="Arial"/>
              <a:ea typeface="Garamond"/>
              <a:cs typeface="Arial"/>
              <a:sym typeface="Garamond"/>
            </a:endParaRPr>
          </a:p>
          <a:p>
            <a:pPr algn="ctr"/>
            <a:r>
              <a:rPr lang="en-US" sz="2300" b="1" dirty="0">
                <a:latin typeface="Garamond"/>
                <a:ea typeface="Garamond"/>
                <a:cs typeface="Arial"/>
                <a:sym typeface="Garamond"/>
              </a:rPr>
              <a:t>LLM,LLB,FCA,CS,GSTCC, </a:t>
            </a:r>
            <a:r>
              <a:rPr lang="en-US" sz="2300" b="1" dirty="0" err="1">
                <a:latin typeface="Garamond"/>
                <a:ea typeface="Garamond"/>
                <a:cs typeface="Arial"/>
                <a:sym typeface="Garamond"/>
              </a:rPr>
              <a:t>B.Sc</a:t>
            </a:r>
            <a:r>
              <a:rPr lang="en-US" sz="2300" b="1" dirty="0">
                <a:latin typeface="Garamond"/>
                <a:ea typeface="Garamond"/>
                <a:cs typeface="Arial"/>
                <a:sym typeface="Garamond"/>
              </a:rPr>
              <a:t>(H)</a:t>
            </a:r>
            <a:endParaRPr lang="en-US" dirty="0">
              <a:latin typeface="Arial"/>
              <a:ea typeface="Garamond"/>
              <a:cs typeface="Arial"/>
              <a:sym typeface="Garamond"/>
            </a:endParaRPr>
          </a:p>
          <a:p>
            <a:pPr marL="0" marR="0" lvl="0" indent="0" algn="ctr">
              <a:spcBef>
                <a:spcPts val="0"/>
              </a:spcBef>
              <a:spcAft>
                <a:spcPts val="0"/>
              </a:spcAft>
              <a:buNone/>
            </a:pPr>
            <a:r>
              <a:rPr lang="en-US" sz="2300" b="1" dirty="0">
                <a:latin typeface="Garamond"/>
                <a:ea typeface="Garamond"/>
                <a:cs typeface="Garamond"/>
                <a:sym typeface="Garamond"/>
              </a:rPr>
              <a:t>Contact details </a:t>
            </a:r>
            <a:r>
              <a:rPr lang="en-US" sz="3000" b="1" dirty="0">
                <a:latin typeface="Garamond"/>
                <a:ea typeface="Garamond"/>
                <a:cs typeface="Garamond"/>
                <a:sym typeface="Garamond"/>
              </a:rPr>
              <a:t>9711521060,9871229590</a:t>
            </a:r>
            <a:endParaRPr dirty="0">
              <a:cs typeface="Arial"/>
            </a:endParaRPr>
          </a:p>
          <a:p>
            <a:pPr marL="0" marR="0" lvl="0" indent="0" algn="ctr" rtl="0">
              <a:spcBef>
                <a:spcPts val="0"/>
              </a:spcBef>
              <a:spcAft>
                <a:spcPts val="0"/>
              </a:spcAft>
              <a:buNone/>
            </a:pPr>
            <a:r>
              <a:rPr lang="en-US" sz="3000" b="1" dirty="0">
                <a:latin typeface="Garamond"/>
                <a:ea typeface="Garamond"/>
                <a:cs typeface="Garamond"/>
                <a:sym typeface="Garamond"/>
                <a:hlinkClick r:id="rId3"/>
              </a:rPr>
              <a:t>cappsingh@gmail.com</a:t>
            </a:r>
            <a:endParaRPr lang="en-US" sz="3000" b="1" dirty="0">
              <a:latin typeface="Garamond"/>
              <a:ea typeface="Garamond"/>
              <a:cs typeface="Garamond"/>
              <a:sym typeface="Garamond"/>
            </a:endParaRPr>
          </a:p>
          <a:p>
            <a:pPr marL="0" marR="0" lvl="0" indent="0" algn="ctr" rtl="0">
              <a:spcBef>
                <a:spcPts val="0"/>
              </a:spcBef>
              <a:spcAft>
                <a:spcPts val="0"/>
              </a:spcAft>
              <a:buNone/>
            </a:pPr>
            <a:r>
              <a:rPr lang="en-US" sz="3000" b="1" dirty="0">
                <a:latin typeface="Garamond"/>
                <a:cs typeface="Arial"/>
                <a:sym typeface="Garamond"/>
              </a:rPr>
              <a:t>www.ppsingh.org</a:t>
            </a:r>
            <a:endParaRPr dirty="0">
              <a:cs typeface="Arial"/>
            </a:endParaRPr>
          </a:p>
        </p:txBody>
      </p:sp>
      <p:pic>
        <p:nvPicPr>
          <p:cNvPr id="1030" name="Google Shape;1030;p163" descr="See the source image"/>
          <p:cNvPicPr preferRelativeResize="0"/>
          <p:nvPr/>
        </p:nvPicPr>
        <p:blipFill rotWithShape="1">
          <a:blip r:embed="rId4">
            <a:alphaModFix/>
          </a:blip>
          <a:srcRect/>
          <a:stretch/>
        </p:blipFill>
        <p:spPr>
          <a:xfrm>
            <a:off x="1524001" y="1103088"/>
            <a:ext cx="9144000" cy="18614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BD30-2140-0E2D-D765-1A9F48C47AC2}"/>
              </a:ext>
            </a:extLst>
          </p:cNvPr>
          <p:cNvSpPr>
            <a:spLocks noGrp="1"/>
          </p:cNvSpPr>
          <p:nvPr>
            <p:ph type="title"/>
          </p:nvPr>
        </p:nvSpPr>
        <p:spPr/>
        <p:txBody>
          <a:bodyPr/>
          <a:lstStyle/>
          <a:p>
            <a:r>
              <a:rPr lang="en-GB" dirty="0"/>
              <a:t>Applicability conditions </a:t>
            </a:r>
          </a:p>
        </p:txBody>
      </p:sp>
      <p:graphicFrame>
        <p:nvGraphicFramePr>
          <p:cNvPr id="7" name="Content Placeholder 2">
            <a:extLst>
              <a:ext uri="{FF2B5EF4-FFF2-40B4-BE49-F238E27FC236}">
                <a16:creationId xmlns:a16="http://schemas.microsoft.com/office/drawing/2014/main" id="{EBDB3CD2-2CE1-4708-7A01-F77EE79B19EB}"/>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0500498E-6D3E-A65E-F624-C04517B297C5}"/>
              </a:ext>
            </a:extLst>
          </p:cNvPr>
          <p:cNvSpPr>
            <a:spLocks noGrp="1"/>
          </p:cNvSpPr>
          <p:nvPr>
            <p:ph type="body" sz="half" idx="2"/>
          </p:nvPr>
        </p:nvSpPr>
        <p:spPr/>
        <p:txBody>
          <a:bodyPr vert="horz" lIns="91440" tIns="45720" rIns="91440" bIns="45720" rtlCol="0" anchor="t">
            <a:normAutofit/>
          </a:bodyPr>
          <a:lstStyle/>
          <a:p>
            <a:r>
              <a:rPr lang="en-GB" dirty="0"/>
              <a:t>Section 88  of  the FA (NO. 2) ACT 2024</a:t>
            </a:r>
          </a:p>
        </p:txBody>
      </p:sp>
    </p:spTree>
    <p:extLst>
      <p:ext uri="{BB962C8B-B14F-4D97-AF65-F5344CB8AC3E}">
        <p14:creationId xmlns:p14="http://schemas.microsoft.com/office/powerpoint/2010/main" val="231554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DEF8-C8BD-8A3B-CEE9-0651AC80EEE9}"/>
              </a:ext>
            </a:extLst>
          </p:cNvPr>
          <p:cNvSpPr>
            <a:spLocks noGrp="1"/>
          </p:cNvSpPr>
          <p:nvPr>
            <p:ph type="title"/>
          </p:nvPr>
        </p:nvSpPr>
        <p:spPr>
          <a:xfrm>
            <a:off x="365335" y="457200"/>
            <a:ext cx="3601558" cy="1600200"/>
          </a:xfrm>
        </p:spPr>
        <p:txBody>
          <a:bodyPr/>
          <a:lstStyle/>
          <a:p>
            <a:r>
              <a:rPr lang="en-GB" dirty="0"/>
              <a:t>WHO CAN APPROACH FOR VSVS?</a:t>
            </a:r>
          </a:p>
        </p:txBody>
      </p:sp>
      <p:sp>
        <p:nvSpPr>
          <p:cNvPr id="3" name="Content Placeholder 2">
            <a:extLst>
              <a:ext uri="{FF2B5EF4-FFF2-40B4-BE49-F238E27FC236}">
                <a16:creationId xmlns:a16="http://schemas.microsoft.com/office/drawing/2014/main" id="{02A6A31B-42E6-91BB-DD16-7255D74817EB}"/>
              </a:ext>
            </a:extLst>
          </p:cNvPr>
          <p:cNvSpPr>
            <a:spLocks noGrp="1"/>
          </p:cNvSpPr>
          <p:nvPr>
            <p:ph idx="1"/>
          </p:nvPr>
        </p:nvSpPr>
        <p:spPr>
          <a:xfrm>
            <a:off x="4133641" y="254180"/>
            <a:ext cx="7221747" cy="6196341"/>
          </a:xfrm>
        </p:spPr>
        <p:txBody>
          <a:bodyPr vert="horz" lIns="91440" tIns="45720" rIns="91440" bIns="45720" rtlCol="0" anchor="ctr">
            <a:normAutofit/>
          </a:bodyPr>
          <a:lstStyle/>
          <a:p>
            <a:pPr marL="0" indent="0" algn="just">
              <a:buNone/>
            </a:pPr>
            <a:r>
              <a:rPr lang="en-GB" dirty="0"/>
              <a:t>APPELANT MAY OPT FOR VSVS </a:t>
            </a:r>
            <a:endParaRPr lang="en-US" dirty="0"/>
          </a:p>
          <a:p>
            <a:pPr marL="0" indent="0" algn="just">
              <a:buNone/>
            </a:pPr>
            <a:r>
              <a:rPr lang="en-GB" sz="2000" b="1" dirty="0"/>
              <a:t>Meaning of appellant:</a:t>
            </a:r>
            <a:r>
              <a:rPr lang="en-GB" sz="2000" dirty="0"/>
              <a:t> </a:t>
            </a:r>
            <a:r>
              <a:rPr lang="en-GB" sz="2000" dirty="0">
                <a:solidFill>
                  <a:srgbClr val="212529"/>
                </a:solidFill>
                <a:latin typeface="Times New Roman"/>
                <a:cs typeface="Times New Roman"/>
              </a:rPr>
              <a:t>"appellant" means—</a:t>
            </a:r>
          </a:p>
          <a:p>
            <a:pPr marL="0" indent="0" algn="just">
              <a:buNone/>
            </a:pPr>
            <a:r>
              <a:rPr lang="en-GB" sz="2000" dirty="0">
                <a:solidFill>
                  <a:srgbClr val="212529"/>
                </a:solidFill>
                <a:latin typeface="Times New Roman"/>
                <a:cs typeface="Times New Roman"/>
              </a:rPr>
              <a:t>(</a:t>
            </a:r>
            <a:r>
              <a:rPr lang="en-GB" sz="2000" i="1" dirty="0" err="1">
                <a:solidFill>
                  <a:srgbClr val="212529"/>
                </a:solidFill>
                <a:latin typeface="Times New Roman"/>
                <a:cs typeface="Times New Roman"/>
              </a:rPr>
              <a:t>i</a:t>
            </a:r>
            <a:r>
              <a:rPr lang="en-GB" sz="2000" dirty="0">
                <a:solidFill>
                  <a:srgbClr val="212529"/>
                </a:solidFill>
                <a:latin typeface="Times New Roman"/>
                <a:cs typeface="Times New Roman"/>
              </a:rPr>
              <a:t>) a person in whose case an </a:t>
            </a:r>
            <a:r>
              <a:rPr lang="en-GB" sz="2000" b="1" dirty="0">
                <a:solidFill>
                  <a:srgbClr val="212529"/>
                </a:solidFill>
                <a:latin typeface="Times New Roman"/>
                <a:cs typeface="Times New Roman"/>
              </a:rPr>
              <a:t>appeal or a writ petition or special leave petition</a:t>
            </a:r>
            <a:r>
              <a:rPr lang="en-GB" sz="2000" dirty="0">
                <a:solidFill>
                  <a:srgbClr val="212529"/>
                </a:solidFill>
                <a:latin typeface="Times New Roman"/>
                <a:cs typeface="Times New Roman"/>
              </a:rPr>
              <a:t> has been filed either by him or by the income-tax authority or by both, before an appellate forum and such appeal or petition is </a:t>
            </a:r>
            <a:r>
              <a:rPr lang="en-GB" sz="2000" b="1" dirty="0">
                <a:solidFill>
                  <a:srgbClr val="212529"/>
                </a:solidFill>
                <a:latin typeface="Times New Roman"/>
                <a:cs typeface="Times New Roman"/>
              </a:rPr>
              <a:t>pending</a:t>
            </a:r>
            <a:r>
              <a:rPr lang="en-GB" sz="2000" dirty="0">
                <a:solidFill>
                  <a:srgbClr val="212529"/>
                </a:solidFill>
                <a:latin typeface="Times New Roman"/>
                <a:cs typeface="Times New Roman"/>
              </a:rPr>
              <a:t> as on the </a:t>
            </a:r>
            <a:r>
              <a:rPr lang="en-GB" sz="2000" b="1" dirty="0">
                <a:solidFill>
                  <a:srgbClr val="212529"/>
                </a:solidFill>
                <a:latin typeface="Times New Roman"/>
                <a:cs typeface="Times New Roman"/>
              </a:rPr>
              <a:t>specified date</a:t>
            </a:r>
            <a:r>
              <a:rPr lang="en-GB" sz="2000" dirty="0">
                <a:solidFill>
                  <a:srgbClr val="212529"/>
                </a:solidFill>
                <a:latin typeface="Times New Roman"/>
                <a:cs typeface="Times New Roman"/>
              </a:rPr>
              <a:t>; or</a:t>
            </a:r>
            <a:endParaRPr lang="en-GB" sz="2000" dirty="0"/>
          </a:p>
          <a:p>
            <a:pPr marL="0" indent="0" algn="just">
              <a:buNone/>
            </a:pPr>
            <a:r>
              <a:rPr lang="en-GB" sz="2000" dirty="0">
                <a:solidFill>
                  <a:srgbClr val="212529"/>
                </a:solidFill>
                <a:latin typeface="Times New Roman"/>
                <a:cs typeface="Times New Roman"/>
              </a:rPr>
              <a:t>(</a:t>
            </a:r>
            <a:r>
              <a:rPr lang="en-GB" sz="2000" i="1" dirty="0">
                <a:solidFill>
                  <a:srgbClr val="212529"/>
                </a:solidFill>
                <a:latin typeface="Times New Roman"/>
                <a:cs typeface="Times New Roman"/>
              </a:rPr>
              <a:t>ii</a:t>
            </a:r>
            <a:r>
              <a:rPr lang="en-GB" sz="2000" dirty="0">
                <a:solidFill>
                  <a:srgbClr val="212529"/>
                </a:solidFill>
                <a:latin typeface="Times New Roman"/>
                <a:cs typeface="Times New Roman"/>
              </a:rPr>
              <a:t>) a person who has filed his </a:t>
            </a:r>
            <a:r>
              <a:rPr lang="en-GB" sz="2000" b="1" dirty="0">
                <a:solidFill>
                  <a:srgbClr val="212529"/>
                </a:solidFill>
                <a:latin typeface="Times New Roman"/>
                <a:cs typeface="Times New Roman"/>
              </a:rPr>
              <a:t>objections before the Dispute Resolution Panel </a:t>
            </a:r>
            <a:r>
              <a:rPr lang="en-GB" sz="2000" dirty="0">
                <a:solidFill>
                  <a:srgbClr val="212529"/>
                </a:solidFill>
                <a:latin typeface="Times New Roman"/>
                <a:cs typeface="Times New Roman"/>
              </a:rPr>
              <a:t>under section 144C of the Income-tax Act and the Dispute Resolution Panel has not issued any direction on or before the </a:t>
            </a:r>
            <a:r>
              <a:rPr lang="en-GB" sz="2000" b="1" dirty="0">
                <a:solidFill>
                  <a:srgbClr val="212529"/>
                </a:solidFill>
                <a:latin typeface="Times New Roman"/>
                <a:cs typeface="Times New Roman"/>
              </a:rPr>
              <a:t>specified date</a:t>
            </a:r>
            <a:r>
              <a:rPr lang="en-GB" sz="2000" dirty="0">
                <a:solidFill>
                  <a:srgbClr val="212529"/>
                </a:solidFill>
                <a:latin typeface="Times New Roman"/>
                <a:cs typeface="Times New Roman"/>
              </a:rPr>
              <a:t>; or</a:t>
            </a:r>
            <a:endParaRPr lang="en-GB" sz="2000" dirty="0"/>
          </a:p>
          <a:p>
            <a:pPr marL="0" indent="0" algn="just">
              <a:buNone/>
            </a:pPr>
            <a:r>
              <a:rPr lang="en-GB" sz="2000" dirty="0">
                <a:solidFill>
                  <a:srgbClr val="212529"/>
                </a:solidFill>
                <a:latin typeface="Times New Roman"/>
                <a:cs typeface="Times New Roman"/>
              </a:rPr>
              <a:t>(</a:t>
            </a:r>
            <a:r>
              <a:rPr lang="en-GB" sz="2000" i="1" dirty="0">
                <a:solidFill>
                  <a:srgbClr val="212529"/>
                </a:solidFill>
                <a:latin typeface="Times New Roman"/>
                <a:cs typeface="Times New Roman"/>
              </a:rPr>
              <a:t>iii</a:t>
            </a:r>
            <a:r>
              <a:rPr lang="en-GB" sz="2000" dirty="0">
                <a:solidFill>
                  <a:srgbClr val="212529"/>
                </a:solidFill>
                <a:latin typeface="Times New Roman"/>
                <a:cs typeface="Times New Roman"/>
              </a:rPr>
              <a:t>) a person in whose case the </a:t>
            </a:r>
            <a:r>
              <a:rPr lang="en-GB" sz="2000" b="1" dirty="0">
                <a:solidFill>
                  <a:srgbClr val="212529"/>
                </a:solidFill>
                <a:latin typeface="Times New Roman"/>
                <a:cs typeface="Times New Roman"/>
              </a:rPr>
              <a:t>Dispute Resolution Panel has issued direction under sub-section (5) of section 144C of the Income-tax Act and the Assessing Officer has not completed the assessment</a:t>
            </a:r>
            <a:r>
              <a:rPr lang="en-GB" sz="2000" dirty="0">
                <a:solidFill>
                  <a:srgbClr val="212529"/>
                </a:solidFill>
                <a:latin typeface="Times New Roman"/>
                <a:cs typeface="Times New Roman"/>
              </a:rPr>
              <a:t> under sub-section (13) of that section on or before the </a:t>
            </a:r>
            <a:r>
              <a:rPr lang="en-GB" sz="2000" b="1" dirty="0">
                <a:solidFill>
                  <a:srgbClr val="212529"/>
                </a:solidFill>
                <a:latin typeface="Times New Roman"/>
                <a:cs typeface="Times New Roman"/>
              </a:rPr>
              <a:t>specified date;</a:t>
            </a:r>
            <a:r>
              <a:rPr lang="en-GB" sz="2000" dirty="0">
                <a:solidFill>
                  <a:srgbClr val="212529"/>
                </a:solidFill>
                <a:latin typeface="Times New Roman"/>
                <a:cs typeface="Times New Roman"/>
              </a:rPr>
              <a:t> or</a:t>
            </a:r>
            <a:endParaRPr lang="en-GB" sz="2000" dirty="0"/>
          </a:p>
          <a:p>
            <a:pPr marL="0" indent="0" algn="just">
              <a:buNone/>
            </a:pPr>
            <a:r>
              <a:rPr lang="en-GB" sz="2000" dirty="0">
                <a:solidFill>
                  <a:srgbClr val="212529"/>
                </a:solidFill>
                <a:latin typeface="Times New Roman"/>
                <a:cs typeface="Times New Roman"/>
              </a:rPr>
              <a:t>(</a:t>
            </a:r>
            <a:r>
              <a:rPr lang="en-GB" sz="2000" i="1" dirty="0">
                <a:solidFill>
                  <a:srgbClr val="212529"/>
                </a:solidFill>
                <a:latin typeface="Times New Roman"/>
                <a:cs typeface="Times New Roman"/>
              </a:rPr>
              <a:t>iv</a:t>
            </a:r>
            <a:r>
              <a:rPr lang="en-GB" sz="2000" dirty="0">
                <a:solidFill>
                  <a:srgbClr val="212529"/>
                </a:solidFill>
                <a:latin typeface="Times New Roman"/>
                <a:cs typeface="Times New Roman"/>
              </a:rPr>
              <a:t>) a person who has filed an </a:t>
            </a:r>
            <a:r>
              <a:rPr lang="en-GB" sz="2000" b="1" dirty="0">
                <a:solidFill>
                  <a:srgbClr val="212529"/>
                </a:solidFill>
                <a:latin typeface="Times New Roman"/>
                <a:cs typeface="Times New Roman"/>
              </a:rPr>
              <a:t>application for revision under section 264 </a:t>
            </a:r>
            <a:r>
              <a:rPr lang="en-GB" sz="2000" dirty="0">
                <a:solidFill>
                  <a:srgbClr val="212529"/>
                </a:solidFill>
                <a:latin typeface="Times New Roman"/>
                <a:cs typeface="Times New Roman"/>
              </a:rPr>
              <a:t>of the Income-tax Act and such application is pending as on the </a:t>
            </a:r>
            <a:r>
              <a:rPr lang="en-GB" sz="2000" b="1" dirty="0">
                <a:solidFill>
                  <a:srgbClr val="212529"/>
                </a:solidFill>
                <a:latin typeface="Times New Roman"/>
                <a:cs typeface="Times New Roman"/>
              </a:rPr>
              <a:t>specified date</a:t>
            </a:r>
            <a:r>
              <a:rPr lang="en-GB" sz="1800" dirty="0">
                <a:solidFill>
                  <a:srgbClr val="212529"/>
                </a:solidFill>
                <a:latin typeface="Times New Roman"/>
                <a:cs typeface="Times New Roman"/>
              </a:rPr>
              <a:t>;</a:t>
            </a:r>
            <a:endParaRPr lang="en-GB" sz="1800" dirty="0"/>
          </a:p>
        </p:txBody>
      </p:sp>
      <p:sp>
        <p:nvSpPr>
          <p:cNvPr id="4" name="Text Placeholder 3">
            <a:extLst>
              <a:ext uri="{FF2B5EF4-FFF2-40B4-BE49-F238E27FC236}">
                <a16:creationId xmlns:a16="http://schemas.microsoft.com/office/drawing/2014/main" id="{658E0981-E8B0-F93F-753D-A9E560AEFBE0}"/>
              </a:ext>
            </a:extLst>
          </p:cNvPr>
          <p:cNvSpPr>
            <a:spLocks noGrp="1"/>
          </p:cNvSpPr>
          <p:nvPr>
            <p:ph type="body" sz="half" idx="2"/>
          </p:nvPr>
        </p:nvSpPr>
        <p:spPr>
          <a:xfrm>
            <a:off x="350958" y="2646872"/>
            <a:ext cx="3170237" cy="3811588"/>
          </a:xfrm>
        </p:spPr>
        <p:txBody>
          <a:bodyPr vert="horz" lIns="91440" tIns="45720" rIns="91440" bIns="45720" rtlCol="0" anchor="ctr">
            <a:normAutofit fontScale="92500" lnSpcReduction="20000"/>
          </a:bodyPr>
          <a:lstStyle/>
          <a:p>
            <a:pPr algn="ctr"/>
            <a:r>
              <a:rPr lang="en-GB" sz="2800" dirty="0"/>
              <a:t>Specified date means the 22nd day of July, 2024; [section 89 (1)(n)]</a:t>
            </a:r>
          </a:p>
          <a:p>
            <a:pPr algn="ctr"/>
            <a:r>
              <a:rPr lang="en-GB" sz="2800" dirty="0"/>
              <a:t>Writ under A-226 before HC/32 </a:t>
            </a:r>
            <a:r>
              <a:rPr lang="en-GB" sz="2800"/>
              <a:t>before SC</a:t>
            </a:r>
          </a:p>
          <a:p>
            <a:pPr algn="ctr"/>
            <a:r>
              <a:rPr lang="en-GB" sz="2800"/>
              <a:t>SLP-A-136</a:t>
            </a:r>
          </a:p>
          <a:p>
            <a:pPr algn="ctr"/>
            <a:r>
              <a:rPr lang="en-GB" sz="2800" dirty="0"/>
              <a:t>Review/curative petition  before SC- A-137</a:t>
            </a:r>
          </a:p>
        </p:txBody>
      </p:sp>
    </p:spTree>
    <p:extLst>
      <p:ext uri="{BB962C8B-B14F-4D97-AF65-F5344CB8AC3E}">
        <p14:creationId xmlns:p14="http://schemas.microsoft.com/office/powerpoint/2010/main" val="3354202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7848</Words>
  <Application>Microsoft Office PowerPoint</Application>
  <PresentationFormat>Widescreen</PresentationFormat>
  <Paragraphs>307</Paragraphs>
  <Slides>79</Slides>
  <Notes>3</Notes>
  <HiddenSlides>0</HiddenSlides>
  <MMClips>0</MMClips>
  <ScaleCrop>false</ScaleCrop>
  <HeadingPairs>
    <vt:vector size="4" baseType="variant">
      <vt:variant>
        <vt:lpstr>Theme</vt:lpstr>
      </vt:variant>
      <vt:variant>
        <vt:i4>4</vt:i4>
      </vt:variant>
      <vt:variant>
        <vt:lpstr>Slide Titles</vt:lpstr>
      </vt:variant>
      <vt:variant>
        <vt:i4>79</vt:i4>
      </vt:variant>
    </vt:vector>
  </HeadingPairs>
  <TitlesOfParts>
    <vt:vector size="83" baseType="lpstr">
      <vt:lpstr>office theme</vt:lpstr>
      <vt:lpstr>2_Office Theme</vt:lpstr>
      <vt:lpstr>3_Office Theme</vt:lpstr>
      <vt:lpstr>1_Office Theme</vt:lpstr>
      <vt:lpstr>PowerPoint Presentation</vt:lpstr>
      <vt:lpstr>  P. P SINGH.  LLM, LLB, FCA, CS, GSTCC, B.Sc. (H)  Contact No. +91-9711521060, 9871229590 cappsingh@gmail.com  </vt:lpstr>
      <vt:lpstr>Taxes not to be imposed save by authority of law. A- 265. No tax shall be levied or collected except by authority of law. “The constitution of India” </vt:lpstr>
      <vt:lpstr>Measures to reduce tax litigations </vt:lpstr>
      <vt:lpstr>DT Vivad se vishwas scheme 2024</vt:lpstr>
      <vt:lpstr>History of various MST scheme introduced in India by the government</vt:lpstr>
      <vt:lpstr>Legal Development Related to VSVS 2024 </vt:lpstr>
      <vt:lpstr>Applicability conditions </vt:lpstr>
      <vt:lpstr>WHO CAN APPROACH FOR VSVS?</vt:lpstr>
      <vt:lpstr>Appeal against order U/S 263</vt:lpstr>
      <vt:lpstr>Appeal filed and pending on 22-07-2024</vt:lpstr>
      <vt:lpstr>Repetitive appeals- application u/s 158A/158AA- scheme available for all the years.</vt:lpstr>
      <vt:lpstr>PowerPoint Presentation</vt:lpstr>
      <vt:lpstr>Meaning of dispute- Rule 2(1) (b) </vt:lpstr>
      <vt:lpstr>Can DA (Designated Authority) reject assessee declaration?</vt:lpstr>
      <vt:lpstr>Amount payable by declarant – section 90</vt:lpstr>
      <vt:lpstr>PowerPoint Presentation</vt:lpstr>
      <vt:lpstr>PowerPoint Presentation</vt:lpstr>
      <vt:lpstr>PowerPoint Presentation</vt:lpstr>
      <vt:lpstr>Where dispute is related to reduction in tax credit- Sec 89(1)(j) read with rule 9</vt:lpstr>
      <vt:lpstr>Meaning of Tax Arrear – Sec89(1)(o) </vt:lpstr>
      <vt:lpstr>Meaning of Disputed Interest- Sec 89(1)(h) </vt:lpstr>
      <vt:lpstr>Meaning of Disputed Penalty- Sec 89(1)(j) </vt:lpstr>
      <vt:lpstr>Procedure and forms under the scheme 2024</vt:lpstr>
      <vt:lpstr>Revised Declaration </vt:lpstr>
      <vt:lpstr>Time and manner of payment.  SECTION 92</vt:lpstr>
      <vt:lpstr>Delay in  part payments after filing declaration  due to fault of tax officials or portal issue</vt:lpstr>
      <vt:lpstr>cases not covered under VSVS Scheme 2024? Section 96</vt:lpstr>
      <vt:lpstr>Bar on declaration apply to that assessment year only for which prosecution has been instituted?</vt:lpstr>
      <vt:lpstr>Bar on declaration  if prosecution has been instituted?</vt:lpstr>
      <vt:lpstr>Search assessments - no VSVS  </vt:lpstr>
      <vt:lpstr>Appeal disposed off</vt:lpstr>
      <vt:lpstr>Time limit to file appeal not expired on 22.7.24 Q.9</vt:lpstr>
      <vt:lpstr>Application pending with AAR </vt:lpstr>
      <vt:lpstr>Settling issues in part</vt:lpstr>
      <vt:lpstr>Settling penalty appeal while quantum appeal is pending</vt:lpstr>
      <vt:lpstr>Protective and substantial addition </vt:lpstr>
      <vt:lpstr>Dispute related to other direct taxes, such as wealth tax, STT, equlisation levy etc</vt:lpstr>
      <vt:lpstr>Effect of declaration- appeal deemed to have been withdrawn.</vt:lpstr>
      <vt:lpstr>Withdrawal of Appeal after issuance of certificate under section 92(1)</vt:lpstr>
      <vt:lpstr>For declaration under the scheme, there is a requirement of withdrawal of appeal. There may be situations where appellant has applied for  withdrawal of appeal but appellate authority has not yet allowed the withdrawal of appeal, can he opt for this scheme?</vt:lpstr>
      <vt:lpstr>Effect of wrong undertaking</vt:lpstr>
      <vt:lpstr>Interest waiver application is pending as on 22 july 2024. Can he opt for the scheme?</vt:lpstr>
      <vt:lpstr>If appellate authority JCIT/CIT  (appeal) has given enhancement notice, can the appellant avail the scheme after including proposed enhancement scheme in the total assessed income?</vt:lpstr>
      <vt:lpstr>Can Tax payer settled tax due under the scheme  against refund, which is expecting from the department ?</vt:lpstr>
      <vt:lpstr>Refund of tax paid under the scheme.</vt:lpstr>
      <vt:lpstr>TDS/TCS </vt:lpstr>
      <vt:lpstr>Where deductor has  settled the TDS appeal by way of payments of tax, whether deductee is allowed the credit of tax paid?</vt:lpstr>
      <vt:lpstr>There may be case where assessee has settled the appeal under the scheme, will consequential relief be available to the deductor in the default from liability determined under the order under section 201 of the act.</vt:lpstr>
      <vt:lpstr>PowerPoint Presentation</vt:lpstr>
      <vt:lpstr>Appeal against cancellation of registration or denial of registration application, whether such appeal is eligible for under  the scheme?</vt:lpstr>
      <vt:lpstr> There may be a case where order has been set aside fully or partially by the appellate authority and sent back to the AO, can he avail the scheme if set aside matter is pending as on 22nd of July 2024?</vt:lpstr>
      <vt:lpstr>Against the same order,  assessee has also filed appeal and department has also preferred appeal before higher appellate authority, whether scheme is available?</vt:lpstr>
      <vt:lpstr>If writ is pending before High Court against notices under section 148 or 148A  of the act, whether scheme is available here?</vt:lpstr>
      <vt:lpstr>Stay on enforceability of assessment order </vt:lpstr>
      <vt:lpstr>Cross objection and miscellaneous application.</vt:lpstr>
      <vt:lpstr>If multiple departmental appeals are pending for an assessment year, is the assessee required to make a declaration under the Scheme to settle all of them?</vt:lpstr>
      <vt:lpstr>What would happen if enforceability of order passed by AO stay by High Court or Supreme Court?</vt:lpstr>
      <vt:lpstr>If there is multiple order and against that multiple  appeal, such as first appeal  against the scrutiny assessment order under section 143(3) and second appeal against the reassessment order pending before first appeal authority, what would happen under the scheme?</vt:lpstr>
      <vt:lpstr>If the assessee has admitted part of the assessment order, disallowance or addition and against part of the disallowance or addition, he has preferred Appeal, what would happen under the scheme?</vt:lpstr>
      <vt:lpstr>What would happen if declaration made, but declarant failed to pay the tax?</vt:lpstr>
      <vt:lpstr>Immunity from prosecution</vt:lpstr>
      <vt:lpstr>Comparison with DTVSVS scheme of 2020  Vs.  DTVSVS 2024</vt:lpstr>
      <vt:lpstr>PowerPoint Presentation</vt:lpstr>
      <vt:lpstr>DT VSVS 2024 FILING ON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P.P Singh and Associates</cp:lastModifiedBy>
  <cp:revision>451</cp:revision>
  <dcterms:created xsi:type="dcterms:W3CDTF">2024-10-21T13:16:30Z</dcterms:created>
  <dcterms:modified xsi:type="dcterms:W3CDTF">2024-11-15T15:25:12Z</dcterms:modified>
</cp:coreProperties>
</file>